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696" r:id="rId5"/>
    <p:sldMasterId id="2147483718" r:id="rId6"/>
  </p:sldMasterIdLst>
  <p:notesMasterIdLst>
    <p:notesMasterId r:id="rId25"/>
  </p:notesMasterIdLst>
  <p:sldIdLst>
    <p:sldId id="485" r:id="rId7"/>
    <p:sldId id="486" r:id="rId8"/>
    <p:sldId id="488" r:id="rId9"/>
    <p:sldId id="487" r:id="rId10"/>
    <p:sldId id="288" r:id="rId11"/>
    <p:sldId id="289" r:id="rId12"/>
    <p:sldId id="290" r:id="rId13"/>
    <p:sldId id="489" r:id="rId14"/>
    <p:sldId id="490" r:id="rId15"/>
    <p:sldId id="492" r:id="rId16"/>
    <p:sldId id="264" r:id="rId17"/>
    <p:sldId id="262" r:id="rId18"/>
    <p:sldId id="266" r:id="rId19"/>
    <p:sldId id="259" r:id="rId20"/>
    <p:sldId id="493" r:id="rId21"/>
    <p:sldId id="494" r:id="rId22"/>
    <p:sldId id="491" r:id="rId23"/>
    <p:sldId id="495" r:id="rId2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364A"/>
    <a:srgbClr val="10364A"/>
    <a:srgbClr val="0D2836"/>
    <a:srgbClr val="DCDCDC"/>
    <a:srgbClr val="4F81BD"/>
    <a:srgbClr val="595A5D"/>
    <a:srgbClr val="414042"/>
    <a:srgbClr val="0C9B2E"/>
    <a:srgbClr val="FFFAD0"/>
    <a:srgbClr val="FFF8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71" autoAdjust="0"/>
    <p:restoredTop sz="79539" autoAdjust="0"/>
  </p:normalViewPr>
  <p:slideViewPr>
    <p:cSldViewPr snapToGrid="0" showGuides="1">
      <p:cViewPr varScale="1">
        <p:scale>
          <a:sx n="107" d="100"/>
          <a:sy n="107" d="100"/>
        </p:scale>
        <p:origin x="184" y="616"/>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9/5/18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1416018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889081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718210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over features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1276682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1751181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2986278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3866598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2080509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2887453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1193542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over features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2541773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9C3F2ED-74C5-7D4F-8560-0CC253E9A436}" type="slidenum">
              <a:rPr lang="en-US" smtClean="0"/>
              <a:t>13</a:t>
            </a:fld>
            <a:endParaRPr lang="en-US"/>
          </a:p>
        </p:txBody>
      </p:sp>
    </p:spTree>
    <p:extLst>
      <p:ext uri="{BB962C8B-B14F-4D97-AF65-F5344CB8AC3E}">
        <p14:creationId xmlns:p14="http://schemas.microsoft.com/office/powerpoint/2010/main" val="1122218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487899" y="3482770"/>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3863771"/>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250571"/>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000918"/>
            <a:ext cx="6041582" cy="487849"/>
          </a:xfrm>
        </p:spPr>
        <p:txBody>
          <a:bodyPr/>
          <a:lstStyle>
            <a:lvl1pPr marL="0" indent="0" algn="l">
              <a:buNone/>
              <a:defRPr/>
            </a:lvl1pPr>
          </a:lstStyle>
          <a:p>
            <a:pPr lvl="0"/>
            <a:r>
              <a:rPr lang="en-US"/>
              <a:t>Click to edit Master text styles</a:t>
            </a:r>
          </a:p>
        </p:txBody>
      </p:sp>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5" name="TextBox 4"/>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Tree>
    <p:extLst>
      <p:ext uri="{BB962C8B-B14F-4D97-AF65-F5344CB8AC3E}">
        <p14:creationId xmlns:p14="http://schemas.microsoft.com/office/powerpoint/2010/main" val="311047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005"/>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005"/>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 imag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4651830" y="1065214"/>
            <a:ext cx="3955596" cy="3180216"/>
          </a:xfrm>
          <a:prstGeom prst="rect">
            <a:avLst/>
          </a:prstGeom>
        </p:spPr>
        <p:txBody>
          <a:body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336550" y="1065213"/>
            <a:ext cx="3974193" cy="3179762"/>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sz="1600" b="1"/>
            </a:lvl1pPr>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42673689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bullet section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336550" y="1064419"/>
            <a:ext cx="3989143" cy="318101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4552950" y="1064419"/>
            <a:ext cx="3989143" cy="318101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800046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4078"/>
        </a:solidFill>
        <a:effectLst/>
      </p:bgPr>
    </p:bg>
    <p:spTree>
      <p:nvGrpSpPr>
        <p:cNvPr id="1" name=""/>
        <p:cNvGrpSpPr/>
        <p:nvPr/>
      </p:nvGrpSpPr>
      <p:grpSpPr>
        <a:xfrm>
          <a:off x="0" y="0"/>
          <a:ext cx="0" cy="0"/>
          <a:chOff x="0" y="0"/>
          <a:chExt cx="0" cy="0"/>
        </a:xfrm>
      </p:grpSpPr>
      <p:sp>
        <p:nvSpPr>
          <p:cNvPr id="16" name="Text Placeholder 11"/>
          <p:cNvSpPr>
            <a:spLocks noGrp="1"/>
          </p:cNvSpPr>
          <p:nvPr>
            <p:ph type="body" sz="quarter" idx="10" hasCustomPrompt="1"/>
          </p:nvPr>
        </p:nvSpPr>
        <p:spPr>
          <a:xfrm>
            <a:off x="825795" y="4247719"/>
            <a:ext cx="4748173" cy="309716"/>
          </a:xfrm>
          <a:prstGeom prst="rect">
            <a:avLst/>
          </a:prstGeom>
        </p:spPr>
        <p:txBody>
          <a:bodyPr>
            <a:normAutofit/>
          </a:bodyPr>
          <a:lstStyle>
            <a:lvl1pPr marL="0" marR="0" indent="0" algn="l" defTabSz="270972" rtl="0" eaLnBrk="1" fontAlgn="auto" latinLnBrk="0" hangingPunct="1">
              <a:lnSpc>
                <a:spcPct val="100000"/>
              </a:lnSpc>
              <a:spcBef>
                <a:spcPct val="20000"/>
              </a:spcBef>
              <a:spcAft>
                <a:spcPts val="0"/>
              </a:spcAft>
              <a:buClrTx/>
              <a:buSzTx/>
              <a:buFontTx/>
              <a:buNone/>
              <a:tabLst/>
              <a:defRPr sz="1266" b="0" i="0" baseline="0">
                <a:solidFill>
                  <a:schemeClr val="tx1"/>
                </a:solidFill>
                <a:latin typeface="Amazon Ember" charset="0"/>
                <a:ea typeface="Amazon Ember" charset="0"/>
                <a:cs typeface="Amazon Ember" charset="0"/>
              </a:defRPr>
            </a:lvl1pPr>
          </a:lstStyle>
          <a:p>
            <a:pPr lvl="0"/>
            <a:r>
              <a:rPr lang="en-US" dirty="0"/>
              <a:t>CLICK TO EDIT MASTER TEXT STYLES</a:t>
            </a:r>
          </a:p>
        </p:txBody>
      </p:sp>
      <p:sp>
        <p:nvSpPr>
          <p:cNvPr id="17" name="Text Placeholder 8"/>
          <p:cNvSpPr>
            <a:spLocks noGrp="1"/>
          </p:cNvSpPr>
          <p:nvPr>
            <p:ph type="body" sz="quarter" idx="12"/>
          </p:nvPr>
        </p:nvSpPr>
        <p:spPr>
          <a:xfrm>
            <a:off x="776722" y="2977083"/>
            <a:ext cx="6023897" cy="1148800"/>
          </a:xfrm>
          <a:prstGeom prst="rect">
            <a:avLst/>
          </a:prstGeom>
        </p:spPr>
        <p:txBody>
          <a:bodyPr anchor="b" anchorCtr="0">
            <a:noAutofit/>
          </a:bodyPr>
          <a:lstStyle>
            <a:lvl1pPr marL="0" indent="0" algn="l">
              <a:lnSpc>
                <a:spcPct val="90000"/>
              </a:lnSpc>
              <a:spcBef>
                <a:spcPts val="0"/>
              </a:spcBef>
              <a:buNone/>
              <a:defRPr sz="3516" b="0" i="0" baseline="0">
                <a:solidFill>
                  <a:schemeClr val="tx1"/>
                </a:solidFill>
                <a:latin typeface="Amazon Ember Light" charset="0"/>
                <a:ea typeface="Amazon Ember Light" charset="0"/>
                <a:cs typeface="Amazon Ember Light" charset="0"/>
              </a:defRPr>
            </a:lvl1pPr>
          </a:lstStyle>
          <a:p>
            <a:pPr lvl="0"/>
            <a:r>
              <a:rPr lang="en-US" dirty="0"/>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723" y="664575"/>
            <a:ext cx="1582826" cy="1983334"/>
          </a:xfrm>
          <a:prstGeom prst="rect">
            <a:avLst/>
          </a:prstGeom>
        </p:spPr>
      </p:pic>
    </p:spTree>
    <p:extLst>
      <p:ext uri="{BB962C8B-B14F-4D97-AF65-F5344CB8AC3E}">
        <p14:creationId xmlns:p14="http://schemas.microsoft.com/office/powerpoint/2010/main" val="402053476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9732" y="475637"/>
            <a:ext cx="6612452" cy="775593"/>
          </a:xfrm>
          <a:prstGeom prst="rect">
            <a:avLst/>
          </a:prstGeom>
        </p:spPr>
        <p:txBody>
          <a:bodyPr anchor="b" anchorCtr="0"/>
          <a:lstStyle>
            <a:lvl1pPr>
              <a:defRPr sz="2110" b="1" i="0">
                <a:solidFill>
                  <a:schemeClr val="tx1">
                    <a:lumMod val="95000"/>
                  </a:schemeClr>
                </a:solidFill>
                <a:latin typeface="Amazon Ember" charset="0"/>
                <a:ea typeface="Amazon Ember" charset="0"/>
                <a:cs typeface="Amazon Ember" charset="0"/>
              </a:defRPr>
            </a:lvl1pPr>
          </a:lstStyle>
          <a:p>
            <a:r>
              <a:rPr lang="en-US" dirty="0"/>
              <a:t>Click to edit Master title style</a:t>
            </a:r>
          </a:p>
        </p:txBody>
      </p:sp>
      <p:sp>
        <p:nvSpPr>
          <p:cNvPr id="3" name="Content Placeholder 2"/>
          <p:cNvSpPr>
            <a:spLocks noGrp="1"/>
          </p:cNvSpPr>
          <p:nvPr>
            <p:ph idx="1"/>
          </p:nvPr>
        </p:nvSpPr>
        <p:spPr>
          <a:xfrm>
            <a:off x="784384" y="1382662"/>
            <a:ext cx="7341943" cy="3208389"/>
          </a:xfrm>
          <a:prstGeom prst="rect">
            <a:avLst/>
          </a:prstGeom>
        </p:spPr>
        <p:txBody>
          <a:bodyPr/>
          <a:lstStyle>
            <a:lvl1pPr marL="0" indent="0">
              <a:buNone/>
              <a:defRPr sz="1406" b="0" i="0">
                <a:solidFill>
                  <a:schemeClr val="tx1"/>
                </a:solidFill>
                <a:latin typeface="Amazon Ember" charset="0"/>
                <a:ea typeface="Amazon Ember" charset="0"/>
                <a:cs typeface="Amazon Ember" charset="0"/>
              </a:defRPr>
            </a:lvl1pPr>
            <a:lvl2pPr marL="440330" indent="-169358">
              <a:buFont typeface="Arial"/>
              <a:buChar char="•"/>
              <a:defRPr sz="1406" b="0" i="0">
                <a:solidFill>
                  <a:schemeClr val="tx1"/>
                </a:solidFill>
                <a:latin typeface="Amazon Ember" charset="0"/>
                <a:ea typeface="Amazon Ember" charset="0"/>
                <a:cs typeface="Amazon Ember" charset="0"/>
              </a:defRPr>
            </a:lvl2pPr>
            <a:lvl3pPr marL="677430" indent="-135485">
              <a:buFont typeface="Arial"/>
              <a:buChar char="•"/>
              <a:defRPr sz="1406" b="0" i="0">
                <a:solidFill>
                  <a:schemeClr val="tx1"/>
                </a:solidFill>
                <a:latin typeface="Amazon Ember" charset="0"/>
                <a:ea typeface="Amazon Ember" charset="0"/>
                <a:cs typeface="Amazon Ember" charset="0"/>
              </a:defRPr>
            </a:lvl3pPr>
            <a:lvl4pPr>
              <a:defRPr sz="1406" b="0" i="0">
                <a:solidFill>
                  <a:schemeClr val="tx1"/>
                </a:solidFill>
                <a:latin typeface="Amazon Ember" charset="0"/>
                <a:ea typeface="Amazon Ember" charset="0"/>
                <a:cs typeface="Amazon Ember" charset="0"/>
              </a:defRPr>
            </a:lvl4pPr>
            <a:lvl5pPr>
              <a:defRPr sz="1406" b="0" i="0">
                <a:solidFill>
                  <a:schemeClr val="tx1"/>
                </a:solidFill>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5700254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9732" y="475637"/>
            <a:ext cx="6612452" cy="775593"/>
          </a:xfrm>
          <a:prstGeom prst="rect">
            <a:avLst/>
          </a:prstGeom>
        </p:spPr>
        <p:txBody>
          <a:bodyPr anchor="b" anchorCtr="0"/>
          <a:lstStyle>
            <a:lvl1pPr>
              <a:defRPr sz="2110" b="1" i="0">
                <a:solidFill>
                  <a:schemeClr val="tx1">
                    <a:lumMod val="95000"/>
                  </a:schemeClr>
                </a:solidFill>
                <a:latin typeface="Amazon Ember" charset="0"/>
                <a:ea typeface="Amazon Ember" charset="0"/>
                <a:cs typeface="Amazon Ember" charset="0"/>
              </a:defRPr>
            </a:lvl1pPr>
          </a:lstStyle>
          <a:p>
            <a:r>
              <a:rPr lang="en-US" dirty="0"/>
              <a:t>Click to edit Master title style</a:t>
            </a:r>
          </a:p>
        </p:txBody>
      </p:sp>
      <p:sp>
        <p:nvSpPr>
          <p:cNvPr id="3" name="Content Placeholder 2"/>
          <p:cNvSpPr>
            <a:spLocks noGrp="1"/>
          </p:cNvSpPr>
          <p:nvPr>
            <p:ph idx="1"/>
          </p:nvPr>
        </p:nvSpPr>
        <p:spPr>
          <a:xfrm>
            <a:off x="784384" y="1382662"/>
            <a:ext cx="7341943" cy="3208389"/>
          </a:xfrm>
          <a:prstGeom prst="rect">
            <a:avLst/>
          </a:prstGeom>
        </p:spPr>
        <p:txBody>
          <a:bodyPr/>
          <a:lstStyle>
            <a:lvl1pPr marL="0" indent="0">
              <a:buNone/>
              <a:defRPr sz="1067" b="0" i="0">
                <a:solidFill>
                  <a:schemeClr val="tx1"/>
                </a:solidFill>
                <a:latin typeface="Amazon Ember Light" charset="0"/>
                <a:ea typeface="Amazon Ember Light" charset="0"/>
                <a:cs typeface="Amazon Ember Light" charset="0"/>
              </a:defRPr>
            </a:lvl1pPr>
            <a:lvl2pPr marL="440330" indent="-169358">
              <a:buFont typeface="Arial"/>
              <a:buChar char="•"/>
              <a:defRPr sz="1067" b="0" i="0">
                <a:solidFill>
                  <a:schemeClr val="tx1"/>
                </a:solidFill>
                <a:latin typeface="Amazon Ember Light" charset="0"/>
                <a:ea typeface="Amazon Ember Light" charset="0"/>
                <a:cs typeface="Amazon Ember Light" charset="0"/>
              </a:defRPr>
            </a:lvl2pPr>
            <a:lvl3pPr marL="677430" indent="-135485">
              <a:buFont typeface="Arial"/>
              <a:buChar char="•"/>
              <a:defRPr sz="1067" b="0" i="0">
                <a:solidFill>
                  <a:schemeClr val="tx1"/>
                </a:solidFill>
                <a:latin typeface="Amazon Ember Light" charset="0"/>
                <a:ea typeface="Amazon Ember Light" charset="0"/>
                <a:cs typeface="Amazon Ember Light" charset="0"/>
              </a:defRPr>
            </a:lvl3pPr>
            <a:lvl4pPr>
              <a:defRPr sz="1067" b="0" i="0">
                <a:solidFill>
                  <a:schemeClr val="tx1"/>
                </a:solidFill>
                <a:latin typeface="Amazon Ember Light" charset="0"/>
                <a:ea typeface="Amazon Ember Light" charset="0"/>
                <a:cs typeface="Amazon Ember Light" charset="0"/>
              </a:defRPr>
            </a:lvl4pPr>
            <a:lvl5pPr>
              <a:defRPr sz="1067"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55796" y="4513007"/>
            <a:ext cx="549659" cy="369689"/>
          </a:xfrm>
          <a:prstGeom prst="rect">
            <a:avLst/>
          </a:prstGeom>
        </p:spPr>
      </p:pic>
      <p:sp>
        <p:nvSpPr>
          <p:cNvPr id="4" name="Rectangle 3"/>
          <p:cNvSpPr/>
          <p:nvPr userDrawn="1"/>
        </p:nvSpPr>
        <p:spPr>
          <a:xfrm>
            <a:off x="0" y="1320628"/>
            <a:ext cx="9144000" cy="382287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68078" y="4616769"/>
            <a:ext cx="549712" cy="328300"/>
          </a:xfrm>
          <a:prstGeom prst="rect">
            <a:avLst/>
          </a:prstGeom>
        </p:spPr>
      </p:pic>
      <p:sp>
        <p:nvSpPr>
          <p:cNvPr id="7" name="TextBox 6"/>
          <p:cNvSpPr txBox="1">
            <a:spLocks noChangeArrowheads="1"/>
          </p:cNvSpPr>
          <p:nvPr userDrawn="1"/>
        </p:nvSpPr>
        <p:spPr bwMode="auto">
          <a:xfrm>
            <a:off x="639010" y="4849566"/>
            <a:ext cx="2417274"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1566863" eaLnBrk="0" fontAlgn="base" hangingPunct="0">
              <a:spcBef>
                <a:spcPct val="0"/>
              </a:spcBef>
              <a:spcAft>
                <a:spcPct val="0"/>
              </a:spcAft>
              <a:defRPr>
                <a:solidFill>
                  <a:schemeClr val="tx1"/>
                </a:solidFill>
                <a:latin typeface="Arial" charset="0"/>
              </a:defRPr>
            </a:lvl6pPr>
            <a:lvl7pPr marL="2971800" indent="-228600" defTabSz="1566863" eaLnBrk="0" fontAlgn="base" hangingPunct="0">
              <a:spcBef>
                <a:spcPct val="0"/>
              </a:spcBef>
              <a:spcAft>
                <a:spcPct val="0"/>
              </a:spcAft>
              <a:defRPr>
                <a:solidFill>
                  <a:schemeClr val="tx1"/>
                </a:solidFill>
                <a:latin typeface="Arial" charset="0"/>
              </a:defRPr>
            </a:lvl7pPr>
            <a:lvl8pPr marL="3429000" indent="-228600" defTabSz="1566863" eaLnBrk="0" fontAlgn="base" hangingPunct="0">
              <a:spcBef>
                <a:spcPct val="0"/>
              </a:spcBef>
              <a:spcAft>
                <a:spcPct val="0"/>
              </a:spcAft>
              <a:defRPr>
                <a:solidFill>
                  <a:schemeClr val="tx1"/>
                </a:solidFill>
                <a:latin typeface="Arial" charset="0"/>
              </a:defRPr>
            </a:lvl8pPr>
            <a:lvl9pPr marL="3886200" indent="-228600" defTabSz="1566863" eaLnBrk="0" fontAlgn="base" hangingPunct="0">
              <a:spcBef>
                <a:spcPct val="0"/>
              </a:spcBef>
              <a:spcAft>
                <a:spcPct val="0"/>
              </a:spcAft>
              <a:defRPr>
                <a:solidFill>
                  <a:schemeClr val="tx1"/>
                </a:solidFill>
                <a:latin typeface="Arial" charset="0"/>
              </a:defRPr>
            </a:lvl9pPr>
          </a:lstStyle>
          <a:p>
            <a:pPr defTabSz="348394" eaLnBrk="1" hangingPunct="1">
              <a:defRPr/>
            </a:pPr>
            <a:r>
              <a:rPr lang="en-US" altLang="x-none" sz="563" dirty="0">
                <a:solidFill>
                  <a:schemeClr val="tx1">
                    <a:lumMod val="65000"/>
                  </a:schemeClr>
                </a:solidFill>
              </a:rPr>
              <a:t>© 2017, Amazon Web Services, Inc. or its Affiliates. All rights reserved.</a:t>
            </a:r>
          </a:p>
        </p:txBody>
      </p:sp>
    </p:spTree>
    <p:extLst>
      <p:ext uri="{BB962C8B-B14F-4D97-AF65-F5344CB8AC3E}">
        <p14:creationId xmlns:p14="http://schemas.microsoft.com/office/powerpoint/2010/main" val="17992500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Header 1">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1257" y="1969202"/>
            <a:ext cx="7772400" cy="930105"/>
          </a:xfrm>
          <a:prstGeom prst="rect">
            <a:avLst/>
          </a:prstGeom>
        </p:spPr>
        <p:txBody>
          <a:bodyPr anchor="ctr"/>
          <a:lstStyle>
            <a:lvl1pPr algn="l">
              <a:defRPr sz="2531" b="1" i="0" cap="none">
                <a:solidFill>
                  <a:srgbClr val="F2F2F2"/>
                </a:solidFill>
                <a:latin typeface="Amazon Ember" charset="0"/>
                <a:ea typeface="Amazon Ember" charset="0"/>
                <a:cs typeface="Amazon Ember" charset="0"/>
              </a:defRPr>
            </a:lvl1pPr>
          </a:lstStyle>
          <a:p>
            <a:r>
              <a:rPr lang="en-US" dirty="0"/>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5567819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9007" y="476633"/>
            <a:ext cx="6682243" cy="774954"/>
          </a:xfrm>
          <a:prstGeom prst="rect">
            <a:avLst/>
          </a:prstGeom>
        </p:spPr>
        <p:txBody>
          <a:bodyPr anchor="b" anchorCtr="0">
            <a:normAutofit/>
          </a:bodyPr>
          <a:lstStyle>
            <a:lvl1pPr>
              <a:defRPr sz="2110" b="1" i="0">
                <a:solidFill>
                  <a:srgbClr val="F2F2F2"/>
                </a:solidFill>
                <a:latin typeface="Amazon Ember" charset="0"/>
                <a:ea typeface="Amazon Ember" charset="0"/>
                <a:cs typeface="Amazon Ember" charset="0"/>
              </a:defRPr>
            </a:lvl1pPr>
          </a:lstStyle>
          <a:p>
            <a:r>
              <a:rPr lang="en-US" dirty="0"/>
              <a:t>Click to edit Master title style</a:t>
            </a:r>
          </a:p>
        </p:txBody>
      </p:sp>
      <p:sp>
        <p:nvSpPr>
          <p:cNvPr id="3" name="Content Placeholder 2"/>
          <p:cNvSpPr>
            <a:spLocks noGrp="1"/>
          </p:cNvSpPr>
          <p:nvPr>
            <p:ph sz="half" idx="1"/>
          </p:nvPr>
        </p:nvSpPr>
        <p:spPr>
          <a:xfrm>
            <a:off x="785105" y="1381887"/>
            <a:ext cx="3651637" cy="3209544"/>
          </a:xfrm>
          <a:prstGeom prst="rect">
            <a:avLst/>
          </a:prstGeom>
        </p:spPr>
        <p:txBody>
          <a:bodyPr/>
          <a:lstStyle>
            <a:lvl1pPr>
              <a:defRPr sz="1406" b="0" i="0">
                <a:solidFill>
                  <a:schemeClr val="tx1"/>
                </a:solidFill>
                <a:latin typeface="Amazon Ember" charset="0"/>
                <a:ea typeface="Amazon Ember" charset="0"/>
                <a:cs typeface="Amazon Ember" charset="0"/>
              </a:defRPr>
            </a:lvl1pPr>
            <a:lvl2pPr>
              <a:defRPr sz="1406" b="0" i="0">
                <a:solidFill>
                  <a:schemeClr val="tx1"/>
                </a:solidFill>
                <a:latin typeface="Amazon Ember" charset="0"/>
                <a:ea typeface="Amazon Ember" charset="0"/>
                <a:cs typeface="Amazon Ember" charset="0"/>
              </a:defRPr>
            </a:lvl2pPr>
            <a:lvl3pPr>
              <a:defRPr sz="1406" b="0" i="0">
                <a:solidFill>
                  <a:schemeClr val="tx1"/>
                </a:solidFill>
                <a:latin typeface="Amazon Ember" charset="0"/>
                <a:ea typeface="Amazon Ember" charset="0"/>
                <a:cs typeface="Amazon Ember" charset="0"/>
              </a:defRPr>
            </a:lvl3pPr>
            <a:lvl4pPr>
              <a:defRPr sz="1406" b="0" i="0">
                <a:solidFill>
                  <a:schemeClr val="tx1"/>
                </a:solidFill>
                <a:latin typeface="Amazon Ember" charset="0"/>
                <a:ea typeface="Amazon Ember" charset="0"/>
                <a:cs typeface="Amazon Ember" charset="0"/>
              </a:defRPr>
            </a:lvl4pPr>
            <a:lvl5pPr>
              <a:defRPr sz="1406" b="0" i="0">
                <a:solidFill>
                  <a:schemeClr val="tx1"/>
                </a:solidFill>
                <a:latin typeface="Amazon Ember" charset="0"/>
                <a:ea typeface="Amazon Ember" charset="0"/>
                <a:cs typeface="Amazon Ember" charset="0"/>
              </a:defRPr>
            </a:lvl5pPr>
            <a:lvl6pPr>
              <a:defRPr sz="1067"/>
            </a:lvl6pPr>
            <a:lvl7pPr>
              <a:defRPr sz="1067"/>
            </a:lvl7pPr>
            <a:lvl8pPr>
              <a:defRPr sz="1067"/>
            </a:lvl8pPr>
            <a:lvl9pPr>
              <a:defRPr sz="10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63609" y="1381887"/>
            <a:ext cx="3651637" cy="3209544"/>
          </a:xfrm>
          <a:prstGeom prst="rect">
            <a:avLst/>
          </a:prstGeom>
        </p:spPr>
        <p:txBody>
          <a:bodyPr/>
          <a:lstStyle>
            <a:lvl1pPr>
              <a:defRPr sz="1406" b="0" i="0">
                <a:solidFill>
                  <a:schemeClr val="tx1"/>
                </a:solidFill>
                <a:latin typeface="Amazon Ember" charset="0"/>
                <a:ea typeface="Amazon Ember" charset="0"/>
                <a:cs typeface="Amazon Ember" charset="0"/>
              </a:defRPr>
            </a:lvl1pPr>
            <a:lvl2pPr>
              <a:defRPr sz="1406" b="0" i="0">
                <a:solidFill>
                  <a:schemeClr val="tx1"/>
                </a:solidFill>
                <a:latin typeface="Amazon Ember" charset="0"/>
                <a:ea typeface="Amazon Ember" charset="0"/>
                <a:cs typeface="Amazon Ember" charset="0"/>
              </a:defRPr>
            </a:lvl2pPr>
            <a:lvl3pPr>
              <a:defRPr sz="1406" b="0" i="0">
                <a:solidFill>
                  <a:schemeClr val="tx1"/>
                </a:solidFill>
                <a:latin typeface="Amazon Ember" charset="0"/>
                <a:ea typeface="Amazon Ember" charset="0"/>
                <a:cs typeface="Amazon Ember" charset="0"/>
              </a:defRPr>
            </a:lvl3pPr>
            <a:lvl4pPr>
              <a:defRPr sz="1406" b="0" i="0">
                <a:solidFill>
                  <a:schemeClr val="tx1"/>
                </a:solidFill>
                <a:latin typeface="Amazon Ember" charset="0"/>
                <a:ea typeface="Amazon Ember" charset="0"/>
                <a:cs typeface="Amazon Ember" charset="0"/>
              </a:defRPr>
            </a:lvl4pPr>
            <a:lvl5pPr>
              <a:defRPr sz="1406" b="0" i="0">
                <a:solidFill>
                  <a:schemeClr val="tx1"/>
                </a:solidFill>
                <a:latin typeface="Amazon Ember" charset="0"/>
                <a:ea typeface="Amazon Ember" charset="0"/>
                <a:cs typeface="Amazon Ember" charset="0"/>
              </a:defRPr>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7858282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004078"/>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79009" y="1393725"/>
            <a:ext cx="3602127" cy="539196"/>
          </a:xfrm>
          <a:prstGeom prst="rect">
            <a:avLst/>
          </a:prstGeom>
        </p:spPr>
        <p:txBody>
          <a:bodyPr anchor="t" anchorCtr="0"/>
          <a:lstStyle>
            <a:lvl1pPr marL="0" indent="0">
              <a:buNone/>
              <a:defRPr sz="1266" b="1" i="0">
                <a:latin typeface="Amazon Ember" charset="0"/>
                <a:ea typeface="Amazon Ember" charset="0"/>
                <a:cs typeface="Amazon Ember" charset="0"/>
              </a:defRPr>
            </a:lvl1pPr>
            <a:lvl2pPr marL="270972" indent="0">
              <a:buNone/>
              <a:defRPr sz="1186" b="1"/>
            </a:lvl2pPr>
            <a:lvl3pPr marL="541944" indent="0">
              <a:buNone/>
              <a:defRPr sz="1067" b="1"/>
            </a:lvl3pPr>
            <a:lvl4pPr marL="812916" indent="0">
              <a:buNone/>
              <a:defRPr sz="949" b="1"/>
            </a:lvl4pPr>
            <a:lvl5pPr marL="1083887" indent="0">
              <a:buNone/>
              <a:defRPr sz="949" b="1"/>
            </a:lvl5pPr>
            <a:lvl6pPr marL="1354859" indent="0">
              <a:buNone/>
              <a:defRPr sz="949" b="1"/>
            </a:lvl6pPr>
            <a:lvl7pPr marL="1625831" indent="0">
              <a:buNone/>
              <a:defRPr sz="949" b="1"/>
            </a:lvl7pPr>
            <a:lvl8pPr marL="1896803" indent="0">
              <a:buNone/>
              <a:defRPr sz="949" b="1"/>
            </a:lvl8pPr>
            <a:lvl9pPr marL="2167775" indent="0">
              <a:buNone/>
              <a:defRPr sz="949" b="1"/>
            </a:lvl9pPr>
          </a:lstStyle>
          <a:p>
            <a:pPr lvl="0"/>
            <a:r>
              <a:rPr lang="en-US" dirty="0"/>
              <a:t>Click to edit Master text styles</a:t>
            </a:r>
          </a:p>
        </p:txBody>
      </p:sp>
      <p:sp>
        <p:nvSpPr>
          <p:cNvPr id="4" name="Content Placeholder 3"/>
          <p:cNvSpPr>
            <a:spLocks noGrp="1"/>
          </p:cNvSpPr>
          <p:nvPr>
            <p:ph sz="half" idx="2"/>
          </p:nvPr>
        </p:nvSpPr>
        <p:spPr>
          <a:xfrm>
            <a:off x="780686" y="1944758"/>
            <a:ext cx="3602127" cy="2506264"/>
          </a:xfrm>
          <a:prstGeom prst="rect">
            <a:avLst/>
          </a:prstGeom>
        </p:spPr>
        <p:txBody>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a:defRPr sz="1266" b="0" i="0">
                <a:latin typeface="Amazon Ember" charset="0"/>
                <a:ea typeface="Amazon Ember" charset="0"/>
                <a:cs typeface="Amazon Ember" charset="0"/>
              </a:defRPr>
            </a:lvl4pPr>
            <a:lvl5pPr>
              <a:defRPr sz="1266" b="0" i="0">
                <a:latin typeface="Amazon Ember" charset="0"/>
                <a:ea typeface="Amazon Ember" charset="0"/>
                <a:cs typeface="Amazon Ember" charset="0"/>
              </a:defRPr>
            </a:lvl5pPr>
            <a:lvl6pPr>
              <a:defRPr sz="949"/>
            </a:lvl6pPr>
            <a:lvl7pPr>
              <a:defRPr sz="949"/>
            </a:lvl7pPr>
            <a:lvl8pPr>
              <a:defRPr sz="949"/>
            </a:lvl8pPr>
            <a:lvl9pPr>
              <a:defRPr sz="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779732" y="475775"/>
            <a:ext cx="6730440" cy="774954"/>
          </a:xfrm>
          <a:prstGeom prst="rect">
            <a:avLst/>
          </a:prstGeom>
        </p:spPr>
        <p:txBody>
          <a:bodyPr anchor="b" anchorCtr="0">
            <a:normAutofit/>
          </a:bodyPr>
          <a:lstStyle>
            <a:lvl1pPr>
              <a:defRPr sz="2110" b="1" i="0">
                <a:solidFill>
                  <a:schemeClr val="tx1">
                    <a:lumMod val="95000"/>
                  </a:schemeClr>
                </a:solidFill>
                <a:latin typeface="Amazon Ember" charset="0"/>
                <a:ea typeface="Amazon Ember" charset="0"/>
                <a:cs typeface="Amazon Ember" charset="0"/>
              </a:defRPr>
            </a:lvl1pPr>
          </a:lstStyle>
          <a:p>
            <a:r>
              <a:rPr lang="en-US" dirty="0"/>
              <a:t>Click to edit Master title style</a:t>
            </a:r>
          </a:p>
        </p:txBody>
      </p:sp>
      <p:sp>
        <p:nvSpPr>
          <p:cNvPr id="15" name="Text Placeholder 4"/>
          <p:cNvSpPr>
            <a:spLocks noGrp="1"/>
          </p:cNvSpPr>
          <p:nvPr>
            <p:ph type="body" sz="quarter" idx="3"/>
          </p:nvPr>
        </p:nvSpPr>
        <p:spPr>
          <a:xfrm>
            <a:off x="4549005" y="1393725"/>
            <a:ext cx="3603542" cy="539196"/>
          </a:xfrm>
          <a:prstGeom prst="rect">
            <a:avLst/>
          </a:prstGeom>
        </p:spPr>
        <p:txBody>
          <a:bodyPr anchor="t" anchorCtr="0">
            <a:normAutofit/>
          </a:bodyPr>
          <a:lstStyle>
            <a:lvl1pPr marL="0" indent="0">
              <a:buNone/>
              <a:defRPr sz="1266" b="1" i="0">
                <a:latin typeface="Amazon Ember" charset="0"/>
                <a:ea typeface="Amazon Ember" charset="0"/>
                <a:cs typeface="Amazon Ember" charset="0"/>
              </a:defRPr>
            </a:lvl1pPr>
            <a:lvl2pPr marL="270972" indent="0">
              <a:buNone/>
              <a:defRPr sz="1186" b="1"/>
            </a:lvl2pPr>
            <a:lvl3pPr marL="541944" indent="0">
              <a:buNone/>
              <a:defRPr sz="1067" b="1"/>
            </a:lvl3pPr>
            <a:lvl4pPr marL="812916" indent="0">
              <a:buNone/>
              <a:defRPr sz="949" b="1"/>
            </a:lvl4pPr>
            <a:lvl5pPr marL="1083887" indent="0">
              <a:buNone/>
              <a:defRPr sz="949" b="1"/>
            </a:lvl5pPr>
            <a:lvl6pPr marL="1354859" indent="0">
              <a:buNone/>
              <a:defRPr sz="949" b="1"/>
            </a:lvl6pPr>
            <a:lvl7pPr marL="1625831" indent="0">
              <a:buNone/>
              <a:defRPr sz="949" b="1"/>
            </a:lvl7pPr>
            <a:lvl8pPr marL="1896803" indent="0">
              <a:buNone/>
              <a:defRPr sz="949" b="1"/>
            </a:lvl8pPr>
            <a:lvl9pPr marL="2167775" indent="0">
              <a:buNone/>
              <a:defRPr sz="949" b="1"/>
            </a:lvl9pPr>
          </a:lstStyle>
          <a:p>
            <a:pPr lvl="0"/>
            <a:r>
              <a:rPr lang="en-US"/>
              <a:t>Click to edit Master text styles</a:t>
            </a:r>
          </a:p>
        </p:txBody>
      </p:sp>
      <p:sp>
        <p:nvSpPr>
          <p:cNvPr id="16" name="Content Placeholder 5"/>
          <p:cNvSpPr>
            <a:spLocks noGrp="1"/>
          </p:cNvSpPr>
          <p:nvPr>
            <p:ph sz="quarter" idx="4"/>
          </p:nvPr>
        </p:nvSpPr>
        <p:spPr>
          <a:xfrm>
            <a:off x="4549005" y="1932921"/>
            <a:ext cx="3603542" cy="2506264"/>
          </a:xfrm>
          <a:prstGeom prst="rect">
            <a:avLst/>
          </a:prstGeom>
        </p:spPr>
        <p:txBody>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a:defRPr sz="1266" b="0" i="0">
                <a:latin typeface="Amazon Ember" charset="0"/>
                <a:ea typeface="Amazon Ember" charset="0"/>
                <a:cs typeface="Amazon Ember" charset="0"/>
              </a:defRPr>
            </a:lvl4pPr>
            <a:lvl5pPr>
              <a:defRPr sz="1266" b="0" i="0">
                <a:latin typeface="Amazon Ember" charset="0"/>
                <a:ea typeface="Amazon Ember" charset="0"/>
                <a:cs typeface="Amazon Ember" charset="0"/>
              </a:defRPr>
            </a:lvl5pPr>
            <a:lvl6pPr>
              <a:defRPr sz="949"/>
            </a:lvl6pPr>
            <a:lvl7pPr>
              <a:defRPr sz="949"/>
            </a:lvl7pPr>
            <a:lvl8pPr>
              <a:defRPr sz="949"/>
            </a:lvl8pPr>
            <a:lvl9pPr>
              <a:defRPr sz="94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9688841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0098" y="476633"/>
            <a:ext cx="6634480" cy="774954"/>
          </a:xfrm>
          <a:prstGeom prst="rect">
            <a:avLst/>
          </a:prstGeom>
        </p:spPr>
        <p:txBody>
          <a:bodyPr anchor="b" anchorCtr="0"/>
          <a:lstStyle>
            <a:lvl1pPr>
              <a:defRPr sz="2110" b="1" i="0">
                <a:latin typeface="Amazon Ember" charset="0"/>
                <a:ea typeface="Amazon Ember" charset="0"/>
                <a:cs typeface="Amazon Ember" charset="0"/>
              </a:defRPr>
            </a:lvl1pPr>
          </a:lstStyle>
          <a:p>
            <a:r>
              <a:rPr lang="en-US" dirty="0"/>
              <a:t>Click to edit Master title style</a:t>
            </a:r>
          </a:p>
        </p:txBody>
      </p:sp>
      <p:sp>
        <p:nvSpPr>
          <p:cNvPr id="3" name="Content Placeholder 2"/>
          <p:cNvSpPr>
            <a:spLocks noGrp="1"/>
          </p:cNvSpPr>
          <p:nvPr>
            <p:ph sz="half" idx="1"/>
          </p:nvPr>
        </p:nvSpPr>
        <p:spPr>
          <a:xfrm>
            <a:off x="778723" y="1367695"/>
            <a:ext cx="2442633" cy="3247947"/>
          </a:xfrm>
          <a:prstGeom prst="rect">
            <a:avLst/>
          </a:prstGeom>
        </p:spPr>
        <p:txBody>
          <a:bodyPr>
            <a:normAutofit/>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marL="812916" indent="0">
              <a:buNone/>
              <a:defRPr sz="1266" b="0" i="0">
                <a:latin typeface="Amazon Ember" charset="0"/>
                <a:ea typeface="Amazon Ember" charset="0"/>
                <a:cs typeface="Amazon Ember" charset="0"/>
              </a:defRPr>
            </a:lvl4pPr>
            <a:lvl5pPr>
              <a:defRPr sz="949"/>
            </a:lvl5pPr>
            <a:lvl6pPr>
              <a:defRPr sz="1067"/>
            </a:lvl6pPr>
            <a:lvl7pPr>
              <a:defRPr sz="1067"/>
            </a:lvl7pPr>
            <a:lvl8pPr>
              <a:defRPr sz="1067"/>
            </a:lvl8pPr>
            <a:lvl9pPr>
              <a:defRPr sz="10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2"/>
          <p:cNvSpPr>
            <a:spLocks noGrp="1"/>
          </p:cNvSpPr>
          <p:nvPr>
            <p:ph sz="half" idx="10"/>
          </p:nvPr>
        </p:nvSpPr>
        <p:spPr>
          <a:xfrm>
            <a:off x="3359486" y="1367695"/>
            <a:ext cx="2442633" cy="3247947"/>
          </a:xfrm>
          <a:prstGeom prst="rect">
            <a:avLst/>
          </a:prstGeom>
        </p:spPr>
        <p:txBody>
          <a:bodyPr>
            <a:normAutofit/>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marL="812916" indent="0">
              <a:buNone/>
              <a:defRPr sz="1266" b="0" i="0">
                <a:latin typeface="Amazon Ember" charset="0"/>
                <a:ea typeface="Amazon Ember" charset="0"/>
                <a:cs typeface="Amazon Ember" charset="0"/>
              </a:defRPr>
            </a:lvl4pPr>
            <a:lvl5pPr>
              <a:defRPr sz="949"/>
            </a:lvl5pPr>
            <a:lvl6pPr>
              <a:defRPr sz="1067"/>
            </a:lvl6pPr>
            <a:lvl7pPr>
              <a:defRPr sz="1067"/>
            </a:lvl7pPr>
            <a:lvl8pPr>
              <a:defRPr sz="1067"/>
            </a:lvl8pPr>
            <a:lvl9pPr>
              <a:defRPr sz="10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Content Placeholder 2"/>
          <p:cNvSpPr>
            <a:spLocks noGrp="1"/>
          </p:cNvSpPr>
          <p:nvPr>
            <p:ph sz="half" idx="11"/>
          </p:nvPr>
        </p:nvSpPr>
        <p:spPr>
          <a:xfrm>
            <a:off x="5938010" y="1367695"/>
            <a:ext cx="2442633" cy="3247947"/>
          </a:xfrm>
          <a:prstGeom prst="rect">
            <a:avLst/>
          </a:prstGeom>
        </p:spPr>
        <p:txBody>
          <a:bodyPr>
            <a:normAutofit/>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marL="812916" indent="0">
              <a:buNone/>
              <a:defRPr sz="1266" b="0" i="0">
                <a:latin typeface="Amazon Ember" charset="0"/>
                <a:ea typeface="Amazon Ember" charset="0"/>
                <a:cs typeface="Amazon Ember" charset="0"/>
              </a:defRPr>
            </a:lvl4pPr>
            <a:lvl5pPr>
              <a:defRPr sz="949"/>
            </a:lvl5pPr>
            <a:lvl6pPr>
              <a:defRPr sz="1067"/>
            </a:lvl6pPr>
            <a:lvl7pPr>
              <a:defRPr sz="1067"/>
            </a:lvl7pPr>
            <a:lvl8pPr>
              <a:defRPr sz="1067"/>
            </a:lvl8pPr>
            <a:lvl9pPr>
              <a:defRPr sz="1067"/>
            </a:lvl9pPr>
          </a:lstStyle>
          <a:p>
            <a:pPr lvl="0"/>
            <a:r>
              <a:rPr lang="en-US"/>
              <a:t>Click to edit 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8729813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r Content - Graphics">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0099" y="476633"/>
            <a:ext cx="6513106" cy="774954"/>
          </a:xfrm>
          <a:prstGeom prst="rect">
            <a:avLst/>
          </a:prstGeom>
        </p:spPr>
        <p:txBody>
          <a:bodyPr anchor="b" anchorCtr="0"/>
          <a:lstStyle>
            <a:lvl1pPr>
              <a:defRPr sz="2110">
                <a:latin typeface="Amazon Ember" charset="0"/>
                <a:ea typeface="Amazon Ember" charset="0"/>
                <a:cs typeface="Amazon Ember" charset="0"/>
              </a:defRPr>
            </a:lvl1pPr>
          </a:lstStyle>
          <a:p>
            <a:r>
              <a:rPr lang="en-US" dirty="0"/>
              <a:t>Click to edit Master title style</a:t>
            </a:r>
          </a:p>
        </p:txBody>
      </p:sp>
      <p:sp>
        <p:nvSpPr>
          <p:cNvPr id="11" name="Text Placeholder 3"/>
          <p:cNvSpPr>
            <a:spLocks noGrp="1"/>
          </p:cNvSpPr>
          <p:nvPr>
            <p:ph type="body" sz="half" idx="2"/>
          </p:nvPr>
        </p:nvSpPr>
        <p:spPr>
          <a:xfrm>
            <a:off x="793109" y="3336634"/>
            <a:ext cx="1797050"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dirty="0"/>
              <a:t>Click to edit Master text styles</a:t>
            </a:r>
          </a:p>
        </p:txBody>
      </p:sp>
      <p:sp>
        <p:nvSpPr>
          <p:cNvPr id="12" name="Text Placeholder 3"/>
          <p:cNvSpPr>
            <a:spLocks noGrp="1"/>
          </p:cNvSpPr>
          <p:nvPr>
            <p:ph type="body" sz="half" idx="11"/>
          </p:nvPr>
        </p:nvSpPr>
        <p:spPr>
          <a:xfrm>
            <a:off x="2782781" y="3336634"/>
            <a:ext cx="1797050"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13" name="Text Placeholder 3"/>
          <p:cNvSpPr>
            <a:spLocks noGrp="1"/>
          </p:cNvSpPr>
          <p:nvPr>
            <p:ph type="body" sz="half" idx="13"/>
          </p:nvPr>
        </p:nvSpPr>
        <p:spPr>
          <a:xfrm>
            <a:off x="4785152" y="3336634"/>
            <a:ext cx="1797050"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14" name="Text Placeholder 3"/>
          <p:cNvSpPr>
            <a:spLocks noGrp="1"/>
          </p:cNvSpPr>
          <p:nvPr>
            <p:ph type="body" sz="half" idx="15"/>
          </p:nvPr>
        </p:nvSpPr>
        <p:spPr>
          <a:xfrm>
            <a:off x="6813534" y="3336634"/>
            <a:ext cx="1797050"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15" name="Picture Placeholder 2"/>
          <p:cNvSpPr>
            <a:spLocks noGrp="1"/>
          </p:cNvSpPr>
          <p:nvPr>
            <p:ph type="pic" sz="quarter" idx="16"/>
          </p:nvPr>
        </p:nvSpPr>
        <p:spPr>
          <a:xfrm>
            <a:off x="793109" y="1813904"/>
            <a:ext cx="1797050" cy="1344612"/>
          </a:xfrm>
          <a:prstGeom prst="rect">
            <a:avLst/>
          </a:prstGeom>
        </p:spPr>
        <p:txBody>
          <a:bodyPr rtlCol="0">
            <a:normAutofit/>
          </a:bodyPr>
          <a:lstStyle>
            <a:lvl1pPr algn="ctr">
              <a:defRPr sz="830" b="0" i="0">
                <a:solidFill>
                  <a:schemeClr val="tx1"/>
                </a:solidFill>
                <a:latin typeface="Amazon Ember Light" charset="0"/>
                <a:ea typeface="Amazon Ember Light" charset="0"/>
                <a:cs typeface="Amazon Ember Light" charset="0"/>
              </a:defRPr>
            </a:lvl1pPr>
          </a:lstStyle>
          <a:p>
            <a:pPr lvl="0"/>
            <a:r>
              <a:rPr lang="en-US" noProof="0" dirty="0"/>
              <a:t>Drag picture to placeholder or click icon to add</a:t>
            </a:r>
          </a:p>
        </p:txBody>
      </p:sp>
      <p:sp>
        <p:nvSpPr>
          <p:cNvPr id="16" name="Picture Placeholder 2"/>
          <p:cNvSpPr>
            <a:spLocks noGrp="1"/>
          </p:cNvSpPr>
          <p:nvPr>
            <p:ph type="pic" sz="quarter" idx="17"/>
          </p:nvPr>
        </p:nvSpPr>
        <p:spPr>
          <a:xfrm>
            <a:off x="2782781" y="1813904"/>
            <a:ext cx="1797050" cy="1344612"/>
          </a:xfrm>
          <a:prstGeom prst="rect">
            <a:avLst/>
          </a:prstGeom>
        </p:spPr>
        <p:txBody>
          <a:bodyPr rtlCol="0">
            <a:normAutofit/>
          </a:bodyPr>
          <a:lstStyle>
            <a:lvl1pPr algn="ctr">
              <a:defRPr sz="830" b="0" i="0">
                <a:solidFill>
                  <a:schemeClr val="tx1"/>
                </a:solidFill>
                <a:latin typeface="Amazon Ember Light" charset="0"/>
                <a:ea typeface="Amazon Ember Light" charset="0"/>
                <a:cs typeface="Amazon Ember Light" charset="0"/>
              </a:defRPr>
            </a:lvl1pPr>
          </a:lstStyle>
          <a:p>
            <a:pPr lvl="0"/>
            <a:r>
              <a:rPr lang="en-US" noProof="0"/>
              <a:t>Drag picture to placeholder or click icon to add</a:t>
            </a:r>
            <a:endParaRPr lang="en-US" noProof="0" dirty="0"/>
          </a:p>
        </p:txBody>
      </p:sp>
      <p:sp>
        <p:nvSpPr>
          <p:cNvPr id="17" name="Picture Placeholder 2"/>
          <p:cNvSpPr>
            <a:spLocks noGrp="1"/>
          </p:cNvSpPr>
          <p:nvPr>
            <p:ph type="pic" sz="quarter" idx="18"/>
          </p:nvPr>
        </p:nvSpPr>
        <p:spPr>
          <a:xfrm>
            <a:off x="4785152" y="1813904"/>
            <a:ext cx="1797050" cy="1344612"/>
          </a:xfrm>
          <a:prstGeom prst="rect">
            <a:avLst/>
          </a:prstGeom>
        </p:spPr>
        <p:txBody>
          <a:bodyPr rtlCol="0">
            <a:normAutofit/>
          </a:bodyPr>
          <a:lstStyle>
            <a:lvl1pPr algn="ctr">
              <a:defRPr sz="830" b="0" i="0">
                <a:solidFill>
                  <a:schemeClr val="tx1"/>
                </a:solidFill>
                <a:latin typeface="Amazon Ember Light" charset="0"/>
                <a:ea typeface="Amazon Ember Light" charset="0"/>
                <a:cs typeface="Amazon Ember Light" charset="0"/>
              </a:defRPr>
            </a:lvl1pPr>
          </a:lstStyle>
          <a:p>
            <a:pPr lvl="0"/>
            <a:r>
              <a:rPr lang="en-US" noProof="0"/>
              <a:t>Drag picture to placeholder or click icon to add</a:t>
            </a:r>
            <a:endParaRPr lang="en-US" noProof="0" dirty="0"/>
          </a:p>
        </p:txBody>
      </p:sp>
      <p:sp>
        <p:nvSpPr>
          <p:cNvPr id="18" name="Picture Placeholder 2"/>
          <p:cNvSpPr>
            <a:spLocks noGrp="1"/>
          </p:cNvSpPr>
          <p:nvPr>
            <p:ph type="pic" sz="quarter" idx="19"/>
          </p:nvPr>
        </p:nvSpPr>
        <p:spPr>
          <a:xfrm>
            <a:off x="6813534" y="1813904"/>
            <a:ext cx="1797050" cy="1344612"/>
          </a:xfrm>
          <a:prstGeom prst="rect">
            <a:avLst/>
          </a:prstGeom>
        </p:spPr>
        <p:txBody>
          <a:bodyPr rtlCol="0">
            <a:normAutofit/>
          </a:bodyPr>
          <a:lstStyle>
            <a:lvl1pPr algn="ctr">
              <a:defRPr sz="830" b="0" i="0">
                <a:solidFill>
                  <a:schemeClr val="tx1"/>
                </a:solidFill>
                <a:latin typeface="Amazon Ember Light" charset="0"/>
                <a:ea typeface="Amazon Ember Light" charset="0"/>
                <a:cs typeface="Amazon Ember Light" charset="0"/>
              </a:defRPr>
            </a:lvl1pPr>
          </a:lstStyle>
          <a:p>
            <a:pPr lvl="0"/>
            <a:r>
              <a:rPr lang="en-US" noProof="0"/>
              <a:t>Drag picture to placeholder or click icon to add</a:t>
            </a:r>
            <a:endParaRPr lang="en-US" noProof="0" dirty="0"/>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29964990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ix Content - Graphics">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0098" y="476633"/>
            <a:ext cx="8205216" cy="774954"/>
          </a:xfrm>
          <a:prstGeom prst="rect">
            <a:avLst/>
          </a:prstGeom>
        </p:spPr>
        <p:txBody>
          <a:bodyPr anchor="b" anchorCtr="0"/>
          <a:lstStyle>
            <a:lvl1pPr>
              <a:defRPr sz="1601" b="1" i="0">
                <a:latin typeface="Amazon Ember" charset="0"/>
                <a:ea typeface="Amazon Ember" charset="0"/>
                <a:cs typeface="Amazon Ember" charset="0"/>
              </a:defRPr>
            </a:lvl1pPr>
          </a:lstStyle>
          <a:p>
            <a:r>
              <a:rPr lang="en-US" dirty="0"/>
              <a:t>Click to edit Master title style</a:t>
            </a:r>
          </a:p>
        </p:txBody>
      </p:sp>
      <p:sp>
        <p:nvSpPr>
          <p:cNvPr id="3" name="Text Placeholder 3"/>
          <p:cNvSpPr>
            <a:spLocks noGrp="1"/>
          </p:cNvSpPr>
          <p:nvPr>
            <p:ph type="body" sz="half" idx="2"/>
          </p:nvPr>
        </p:nvSpPr>
        <p:spPr>
          <a:xfrm>
            <a:off x="792156" y="4018798"/>
            <a:ext cx="2567326"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dirty="0"/>
              <a:t>Click to edit Master text styles</a:t>
            </a:r>
          </a:p>
        </p:txBody>
      </p:sp>
      <p:sp>
        <p:nvSpPr>
          <p:cNvPr id="4" name="Text Placeholder 3"/>
          <p:cNvSpPr>
            <a:spLocks noGrp="1"/>
          </p:cNvSpPr>
          <p:nvPr>
            <p:ph type="body" sz="half" idx="11"/>
          </p:nvPr>
        </p:nvSpPr>
        <p:spPr>
          <a:xfrm>
            <a:off x="3547709" y="4018798"/>
            <a:ext cx="2567326"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5" name="Text Placeholder 3"/>
          <p:cNvSpPr>
            <a:spLocks noGrp="1"/>
          </p:cNvSpPr>
          <p:nvPr>
            <p:ph type="body" sz="half" idx="13"/>
          </p:nvPr>
        </p:nvSpPr>
        <p:spPr>
          <a:xfrm>
            <a:off x="6303255" y="4018798"/>
            <a:ext cx="2567326"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9" name="Picture Placeholder 2"/>
          <p:cNvSpPr>
            <a:spLocks noGrp="1"/>
          </p:cNvSpPr>
          <p:nvPr>
            <p:ph type="pic" sz="quarter" idx="20"/>
          </p:nvPr>
        </p:nvSpPr>
        <p:spPr>
          <a:xfrm>
            <a:off x="792162" y="1537899"/>
            <a:ext cx="2567326" cy="2348302"/>
          </a:xfrm>
          <a:prstGeom prst="rect">
            <a:avLst/>
          </a:prstGeom>
        </p:spPr>
        <p:txBody>
          <a:bodyPr rtlCol="0">
            <a:normAutofit/>
          </a:bodyPr>
          <a:lstStyle>
            <a:lvl1pPr>
              <a:defRPr sz="830">
                <a:solidFill>
                  <a:srgbClr val="C2C2C1"/>
                </a:solidFill>
                <a:latin typeface="Amazon Ember" charset="0"/>
                <a:ea typeface="Amazon Ember" charset="0"/>
                <a:cs typeface="Amazon Ember" charset="0"/>
              </a:defRPr>
            </a:lvl1pPr>
          </a:lstStyle>
          <a:p>
            <a:pPr lvl="0"/>
            <a:r>
              <a:rPr lang="en-US" noProof="0" dirty="0"/>
              <a:t>Drag picture to placeholder or click icon to add</a:t>
            </a:r>
          </a:p>
        </p:txBody>
      </p:sp>
      <p:sp>
        <p:nvSpPr>
          <p:cNvPr id="10" name="Picture Placeholder 2"/>
          <p:cNvSpPr>
            <a:spLocks noGrp="1"/>
          </p:cNvSpPr>
          <p:nvPr>
            <p:ph type="pic" sz="quarter" idx="21"/>
          </p:nvPr>
        </p:nvSpPr>
        <p:spPr>
          <a:xfrm>
            <a:off x="3547709" y="1537899"/>
            <a:ext cx="2567326" cy="2348302"/>
          </a:xfrm>
          <a:prstGeom prst="rect">
            <a:avLst/>
          </a:prstGeom>
        </p:spPr>
        <p:txBody>
          <a:bodyPr rtlCol="0">
            <a:normAutofit/>
          </a:bodyPr>
          <a:lstStyle>
            <a:lvl1pPr>
              <a:defRPr sz="830">
                <a:solidFill>
                  <a:srgbClr val="C2C2C1"/>
                </a:solidFill>
                <a:latin typeface="Amazon Ember" charset="0"/>
                <a:ea typeface="Amazon Ember" charset="0"/>
                <a:cs typeface="Amazon Ember" charset="0"/>
              </a:defRPr>
            </a:lvl1pPr>
          </a:lstStyle>
          <a:p>
            <a:pPr lvl="0"/>
            <a:r>
              <a:rPr lang="en-US" noProof="0"/>
              <a:t>Drag picture to placeholder or click icon to add</a:t>
            </a:r>
            <a:endParaRPr lang="en-US" noProof="0" dirty="0"/>
          </a:p>
        </p:txBody>
      </p:sp>
      <p:sp>
        <p:nvSpPr>
          <p:cNvPr id="11" name="Picture Placeholder 2"/>
          <p:cNvSpPr>
            <a:spLocks noGrp="1"/>
          </p:cNvSpPr>
          <p:nvPr>
            <p:ph type="pic" sz="quarter" idx="22"/>
          </p:nvPr>
        </p:nvSpPr>
        <p:spPr>
          <a:xfrm>
            <a:off x="6303255" y="1537899"/>
            <a:ext cx="2567326" cy="2348302"/>
          </a:xfrm>
          <a:prstGeom prst="rect">
            <a:avLst/>
          </a:prstGeom>
        </p:spPr>
        <p:txBody>
          <a:bodyPr rtlCol="0">
            <a:normAutofit/>
          </a:bodyPr>
          <a:lstStyle>
            <a:lvl1pPr>
              <a:defRPr sz="830">
                <a:solidFill>
                  <a:srgbClr val="C2C2C1"/>
                </a:solidFill>
                <a:latin typeface="Amazon Ember" charset="0"/>
                <a:ea typeface="Amazon Ember" charset="0"/>
                <a:cs typeface="Amazon Ember" charset="0"/>
              </a:defRPr>
            </a:lvl1pPr>
          </a:lstStyle>
          <a:p>
            <a:pPr lvl="0"/>
            <a:r>
              <a:rPr lang="en-US" noProof="0"/>
              <a:t>Drag picture to placeholder or click icon to add</a:t>
            </a:r>
            <a:endParaRPr lang="en-US" noProof="0"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0520558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0098" y="476633"/>
            <a:ext cx="6512739" cy="774954"/>
          </a:xfrm>
          <a:prstGeom prst="rect">
            <a:avLst/>
          </a:prstGeom>
        </p:spPr>
        <p:txBody>
          <a:bodyPr anchor="b" anchorCtr="0"/>
          <a:lstStyle>
            <a:lvl1pPr>
              <a:defRPr sz="1601" b="1" i="0">
                <a:latin typeface="Amazon Ember" charset="0"/>
                <a:ea typeface="Amazon Ember" charset="0"/>
                <a:cs typeface="Amazon Ember" charset="0"/>
              </a:defRPr>
            </a:lvl1pPr>
          </a:lstStyle>
          <a:p>
            <a:r>
              <a:rPr lang="en-US" dirty="0"/>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7057290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004078"/>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830916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Slide 1 Orange">
    <p:spTree>
      <p:nvGrpSpPr>
        <p:cNvPr id="1" name=""/>
        <p:cNvGrpSpPr/>
        <p:nvPr/>
      </p:nvGrpSpPr>
      <p:grpSpPr>
        <a:xfrm>
          <a:off x="0" y="0"/>
          <a:ext cx="0" cy="0"/>
          <a:chOff x="0" y="0"/>
          <a:chExt cx="0" cy="0"/>
        </a:xfrm>
      </p:grpSpPr>
      <p:sp>
        <p:nvSpPr>
          <p:cNvPr id="16"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1"/>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2" y="2953739"/>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1"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0" name="Picture 9">
            <a:extLst>
              <a:ext uri="{FF2B5EF4-FFF2-40B4-BE49-F238E27FC236}">
                <a16:creationId xmlns:a16="http://schemas.microsoft.com/office/drawing/2014/main" id="{7C831603-ED73-7B4E-B1CF-5B4130E85A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01510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6" y="978196"/>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D0446E67-02AE-DE41-8804-9374F04E6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72137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Orange">
    <p:spTree>
      <p:nvGrpSpPr>
        <p:cNvPr id="1" name=""/>
        <p:cNvGrpSpPr/>
        <p:nvPr/>
      </p:nvGrpSpPr>
      <p:grpSpPr>
        <a:xfrm>
          <a:off x="0" y="0"/>
          <a:ext cx="0" cy="0"/>
          <a:chOff x="0" y="0"/>
          <a:chExt cx="0" cy="0"/>
        </a:xfrm>
      </p:grpSpPr>
      <p:sp>
        <p:nvSpPr>
          <p:cNvPr id="11"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988862"/>
            <a:ext cx="7306748" cy="429220"/>
          </a:xfrm>
        </p:spPr>
        <p:txBody>
          <a:bodyPr lIns="0" tIns="0" rIns="0" bIns="0"/>
          <a:lstStyle>
            <a:lvl1pPr>
              <a:defRPr sz="28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p:cNvSpPr>
            <a:spLocks noGrp="1"/>
          </p:cNvSpPr>
          <p:nvPr>
            <p:ph type="body" sz="quarter" idx="12" hasCustomPrompt="1"/>
          </p:nvPr>
        </p:nvSpPr>
        <p:spPr>
          <a:xfrm>
            <a:off x="929392" y="2555240"/>
            <a:ext cx="7306747" cy="1188720"/>
          </a:xfrm>
        </p:spPr>
        <p:txBody>
          <a:bodyPr lIns="0" tIns="0" rIns="0" bIns="0"/>
          <a:lstStyle>
            <a:lvl1pPr>
              <a:lnSpc>
                <a:spcPct val="150000"/>
              </a:lnSpc>
              <a:defRPr sz="900" b="0" i="0" spc="5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8" name="Text Placeholder 4"/>
          <p:cNvSpPr>
            <a:spLocks noGrp="1"/>
          </p:cNvSpPr>
          <p:nvPr>
            <p:ph type="body" sz="quarter" idx="13" hasCustomPrompt="1"/>
          </p:nvPr>
        </p:nvSpPr>
        <p:spPr>
          <a:xfrm>
            <a:off x="929391" y="1439871"/>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0" name="Picture 9">
            <a:extLst>
              <a:ext uri="{FF2B5EF4-FFF2-40B4-BE49-F238E27FC236}">
                <a16:creationId xmlns:a16="http://schemas.microsoft.com/office/drawing/2014/main" id="{BE217DB6-D839-594B-A136-E04614175A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220248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pic>
        <p:nvPicPr>
          <p:cNvPr id="4" name="Picture 3">
            <a:extLst>
              <a:ext uri="{FF2B5EF4-FFF2-40B4-BE49-F238E27FC236}">
                <a16:creationId xmlns:a16="http://schemas.microsoft.com/office/drawing/2014/main" id="{0603E55B-CB4B-4D4C-84B7-7705802EE2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40217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11"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4" name="Picture 3">
            <a:extLst>
              <a:ext uri="{FF2B5EF4-FFF2-40B4-BE49-F238E27FC236}">
                <a16:creationId xmlns:a16="http://schemas.microsoft.com/office/drawing/2014/main" id="{0BAFC878-89EA-054F-95A6-36EC014508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6740989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10" name="Content Placeholder 2"/>
          <p:cNvSpPr>
            <a:spLocks noGrp="1"/>
          </p:cNvSpPr>
          <p:nvPr>
            <p:ph idx="1"/>
          </p:nvPr>
        </p:nvSpPr>
        <p:spPr>
          <a:xfrm>
            <a:off x="457200" y="1200151"/>
            <a:ext cx="8229600" cy="3394472"/>
          </a:xfrm>
        </p:spPr>
        <p:txBody>
          <a:bodyPr/>
          <a:lstStyle>
            <a:lvl1pPr>
              <a:defRPr>
                <a:solidFill>
                  <a:schemeClr val="accent6">
                    <a:lumMod val="50000"/>
                    <a:lumOff val="50000"/>
                  </a:schemeClr>
                </a:solidFill>
              </a:defRPr>
            </a:lvl1pPr>
            <a:lvl2pPr>
              <a:defRPr>
                <a:solidFill>
                  <a:schemeClr val="accent6">
                    <a:lumMod val="50000"/>
                    <a:lumOff val="50000"/>
                  </a:schemeClr>
                </a:solidFill>
              </a:defRPr>
            </a:lvl2pPr>
            <a:lvl3pPr>
              <a:defRPr>
                <a:solidFill>
                  <a:schemeClr val="accent6">
                    <a:lumMod val="50000"/>
                    <a:lumOff val="50000"/>
                  </a:schemeClr>
                </a:solidFill>
              </a:defRPr>
            </a:lvl3pPr>
            <a:lvl4pPr>
              <a:defRPr>
                <a:solidFill>
                  <a:schemeClr val="accent6">
                    <a:lumMod val="50000"/>
                    <a:lumOff val="50000"/>
                  </a:schemeClr>
                </a:solidFill>
              </a:defRPr>
            </a:lvl4pPr>
            <a:lvl5pPr>
              <a:defRPr>
                <a:solidFill>
                  <a:schemeClr val="accent6">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pic>
        <p:nvPicPr>
          <p:cNvPr id="5" name="Picture 4">
            <a:extLst>
              <a:ext uri="{FF2B5EF4-FFF2-40B4-BE49-F238E27FC236}">
                <a16:creationId xmlns:a16="http://schemas.microsoft.com/office/drawing/2014/main" id="{23F4F934-453C-4444-8E11-88C0C98BCD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965371136"/>
      </p:ext>
    </p:extLst>
  </p:cSld>
  <p:clrMapOvr>
    <a:masterClrMapping/>
  </p:clrMapOvr>
  <p:extLst mod="1">
    <p:ext uri="{DCECCB84-F9BA-43D5-87BE-67443E8EF086}">
      <p15:sldGuideLst xmlns:p15="http://schemas.microsoft.com/office/powerpoint/2012/main">
        <p15:guide id="1" orient="horz" pos="468">
          <p15:clr>
            <a:srgbClr val="FBAE40"/>
          </p15:clr>
        </p15:guide>
        <p15:guide id="2" pos="3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Content">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Title 3"/>
          <p:cNvSpPr>
            <a:spLocks noGrp="1"/>
          </p:cNvSpPr>
          <p:nvPr>
            <p:ph type="title"/>
          </p:nvPr>
        </p:nvSpPr>
        <p:spPr>
          <a:xfrm>
            <a:off x="284559" y="284561"/>
            <a:ext cx="8568928" cy="342900"/>
          </a:xfrm>
          <a:effectLst/>
        </p:spPr>
        <p:txBody>
          <a:bodyPr/>
          <a:lstStyle>
            <a:lvl1pPr>
              <a:defRPr>
                <a:effectLst/>
                <a:latin typeface="Impact" charset="0"/>
                <a:ea typeface="Impact" charset="0"/>
                <a:cs typeface="Impact" charset="0"/>
              </a:defRPr>
            </a:lvl1pPr>
          </a:lstStyle>
          <a:p>
            <a:r>
              <a:rPr lang="en-US"/>
              <a:t>Click to edit Master title style</a:t>
            </a:r>
            <a:endParaRPr lang="en-GB"/>
          </a:p>
        </p:txBody>
      </p:sp>
      <p:sp>
        <p:nvSpPr>
          <p:cNvPr id="5" name="Content Placeholder 4"/>
          <p:cNvSpPr>
            <a:spLocks noGrp="1"/>
          </p:cNvSpPr>
          <p:nvPr>
            <p:ph sz="quarter" idx="15"/>
          </p:nvPr>
        </p:nvSpPr>
        <p:spPr>
          <a:xfrm>
            <a:off x="284558" y="971551"/>
            <a:ext cx="8572500" cy="3714750"/>
          </a:xfrm>
        </p:spPr>
        <p:txBody>
          <a:bodyPr/>
          <a:lstStyle>
            <a:lvl1pPr marL="0" marR="0"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sz="1500"/>
            </a:lvl1pPr>
            <a:lvl2pPr marL="136919" marR="0" indent="-136919" algn="l" defTabSz="685783" rtl="0" eaLnBrk="1" fontAlgn="auto" latinLnBrk="0" hangingPunct="1">
              <a:lnSpc>
                <a:spcPct val="110000"/>
              </a:lnSpc>
              <a:spcBef>
                <a:spcPts val="0"/>
              </a:spcBef>
              <a:spcAft>
                <a:spcPts val="450"/>
              </a:spcAft>
              <a:buClrTx/>
              <a:buSzTx/>
              <a:buFont typeface="Arial" panose="020B0604020202020204" pitchFamily="34" charset="0"/>
              <a:buChar char="•"/>
              <a:tabLst/>
              <a:defRPr sz="1500"/>
            </a:lvl2pPr>
            <a:lvl3pPr marL="267884" marR="0" indent="-130966" algn="l" defTabSz="685783" rtl="0" eaLnBrk="1" fontAlgn="auto" latinLnBrk="0" hangingPunct="1">
              <a:lnSpc>
                <a:spcPct val="110000"/>
              </a:lnSpc>
              <a:spcBef>
                <a:spcPts val="0"/>
              </a:spcBef>
              <a:spcAft>
                <a:spcPts val="450"/>
              </a:spcAft>
              <a:buClrTx/>
              <a:buSzTx/>
              <a:buFont typeface="Arial" panose="020B0604020202020204" pitchFamily="34" charset="0"/>
              <a:buChar char="•"/>
              <a:tabLst/>
              <a:defRPr sz="1500"/>
            </a:lvl3pPr>
            <a:lvl4pPr marL="404803" marR="0" indent="-136919" algn="l" defTabSz="685783" rtl="0" eaLnBrk="1" fontAlgn="auto" latinLnBrk="0" hangingPunct="1">
              <a:lnSpc>
                <a:spcPct val="110000"/>
              </a:lnSpc>
              <a:spcBef>
                <a:spcPts val="0"/>
              </a:spcBef>
              <a:spcAft>
                <a:spcPts val="450"/>
              </a:spcAft>
              <a:buClrTx/>
              <a:buSzTx/>
              <a:buFont typeface="Arial" panose="020B0604020202020204" pitchFamily="34" charset="0"/>
              <a:buChar char="•"/>
              <a:tabLst/>
              <a:defRPr sz="1500"/>
            </a:lvl4pPr>
            <a:lvl5pPr marL="535768" marR="0" indent="-130966" algn="l" defTabSz="685783" rtl="0" eaLnBrk="1" fontAlgn="auto" latinLnBrk="0" hangingPunct="1">
              <a:lnSpc>
                <a:spcPct val="110000"/>
              </a:lnSpc>
              <a:spcBef>
                <a:spcPts val="0"/>
              </a:spcBef>
              <a:spcAft>
                <a:spcPts val="450"/>
              </a:spcAft>
              <a:buClrTx/>
              <a:buSzTx/>
              <a:buFont typeface="Arial" panose="020B0604020202020204" pitchFamily="34" charset="0"/>
              <a:buChar char="•"/>
              <a:tabLst/>
              <a:defRPr sz="1500"/>
            </a:lvl5pPr>
          </a:lstStyle>
          <a:p>
            <a:pPr marL="0" marR="0" lvl="0"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Edit Master text styles</a:t>
            </a:r>
          </a:p>
          <a:p>
            <a:pPr marL="0" marR="0" lvl="1"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Second level</a:t>
            </a:r>
          </a:p>
          <a:p>
            <a:pPr marL="0" marR="0" lvl="2"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Third level</a:t>
            </a:r>
          </a:p>
          <a:p>
            <a:pPr marL="0" marR="0" lvl="3"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Fourth level</a:t>
            </a:r>
          </a:p>
          <a:p>
            <a:pPr marL="0" marR="0" lvl="4"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Fifth level</a:t>
            </a:r>
            <a:endParaRPr kumimoji="0" lang="en-GB" sz="900" b="0" i="0" u="none" strike="noStrike" kern="1200" cap="none" spc="0" normalizeH="0" baseline="0" noProof="0">
              <a:ln>
                <a:noFill/>
              </a:ln>
              <a:solidFill>
                <a:prstClr val="black"/>
              </a:solidFill>
              <a:effectLst/>
              <a:uLnTx/>
              <a:uFillTx/>
              <a:latin typeface="+mn-lt"/>
              <a:ea typeface="+mn-ea"/>
              <a:cs typeface="+mn-cs"/>
            </a:endParaRPr>
          </a:p>
        </p:txBody>
      </p:sp>
      <p:sp>
        <p:nvSpPr>
          <p:cNvPr id="6" name="Text Placeholder 4"/>
          <p:cNvSpPr>
            <a:spLocks noGrp="1"/>
          </p:cNvSpPr>
          <p:nvPr>
            <p:ph type="body" sz="quarter" idx="10"/>
          </p:nvPr>
        </p:nvSpPr>
        <p:spPr>
          <a:xfrm>
            <a:off x="285750" y="630936"/>
            <a:ext cx="8572500" cy="274320"/>
          </a:xfrm>
          <a:effectLst>
            <a:outerShdw blurRad="50800" dist="50800" dir="5400000" algn="ctr" rotWithShape="0">
              <a:schemeClr val="bg1"/>
            </a:outerShdw>
          </a:effectLst>
        </p:spPr>
        <p:txBody>
          <a:bodyPr/>
          <a:lstStyle>
            <a:lvl1pPr>
              <a:defRPr sz="1800">
                <a:solidFill>
                  <a:schemeClr val="accent1"/>
                </a:solidFill>
                <a:effectLst>
                  <a:outerShdw blurRad="50800" dist="50800" dir="5400000" algn="ctr" rotWithShape="0">
                    <a:schemeClr val="bg1"/>
                  </a:outerShdw>
                </a:effectLst>
              </a:defRPr>
            </a:lvl1pPr>
          </a:lstStyle>
          <a:p>
            <a:pPr lvl="0"/>
            <a:r>
              <a:rPr lang="en-US"/>
              <a:t>Edit Master text styles</a:t>
            </a:r>
          </a:p>
        </p:txBody>
      </p:sp>
      <p:sp>
        <p:nvSpPr>
          <p:cNvPr id="8" name="TextBox 7"/>
          <p:cNvSpPr txBox="1"/>
          <p:nvPr userDrawn="1"/>
        </p:nvSpPr>
        <p:spPr>
          <a:xfrm>
            <a:off x="8693110" y="4947302"/>
            <a:ext cx="164011" cy="92333"/>
          </a:xfrm>
          <a:prstGeom prst="rect">
            <a:avLst/>
          </a:prstGeom>
          <a:noFill/>
        </p:spPr>
        <p:txBody>
          <a:bodyPr wrap="square" lIns="0" tIns="0" rIns="0" bIns="0" rtlCol="0">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fld id="{29B7B62B-0732-4BEA-A6C8-5CF96588F2B9}" type="slidenum">
              <a:rPr kumimoji="0" lang="en-US" sz="600" b="0" i="0" u="none" strike="noStrike" kern="1200" cap="none" spc="0" normalizeH="0" baseline="0" noProof="0" smtClean="0">
                <a:ln>
                  <a:noFill/>
                </a:ln>
                <a:solidFill>
                  <a:prstClr val="black"/>
                </a:solidFill>
                <a:effectLst/>
                <a:uLnTx/>
                <a:uFillTx/>
                <a:latin typeface="3M Circular TT Book"/>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solidFill>
                <a:prstClr val="black"/>
              </a:solidFill>
              <a:effectLst/>
              <a:uLnTx/>
              <a:uFillTx/>
              <a:latin typeface="3M Circular TT Book"/>
              <a:ea typeface="+mn-ea"/>
              <a:cs typeface="+mn-cs"/>
            </a:endParaRPr>
          </a:p>
        </p:txBody>
      </p:sp>
      <p:sp>
        <p:nvSpPr>
          <p:cNvPr id="15" name="Footer Placeholder 3"/>
          <p:cNvSpPr txBox="1">
            <a:spLocks/>
          </p:cNvSpPr>
          <p:nvPr userDrawn="1"/>
        </p:nvSpPr>
        <p:spPr bwMode="auto">
          <a:xfrm>
            <a:off x="1458712" y="4947302"/>
            <a:ext cx="754380" cy="138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ea typeface="ＭＳ Ｐゴシック" charset="0"/>
                <a:cs typeface="Arial" charset="0"/>
              </a:defRPr>
            </a:lvl1pPr>
            <a:lvl2pPr marL="742950" indent="-285750" eaLnBrk="0" hangingPunct="0">
              <a:defRPr sz="2400">
                <a:solidFill>
                  <a:schemeClr val="tx1"/>
                </a:solidFill>
                <a:latin typeface="Arial" charset="0"/>
                <a:ea typeface="Arial" charset="0"/>
                <a:cs typeface="Arial" charset="0"/>
              </a:defRPr>
            </a:lvl2pPr>
            <a:lvl3pPr marL="1143000" indent="-228600" eaLnBrk="0" hangingPunct="0">
              <a:defRPr sz="2400">
                <a:solidFill>
                  <a:schemeClr val="tx1"/>
                </a:solidFill>
                <a:latin typeface="Arial" charset="0"/>
                <a:ea typeface="Arial" charset="0"/>
                <a:cs typeface="Arial" charset="0"/>
              </a:defRPr>
            </a:lvl3pPr>
            <a:lvl4pPr marL="1600200" indent="-228600" eaLnBrk="0" hangingPunct="0">
              <a:defRPr sz="2400">
                <a:solidFill>
                  <a:schemeClr val="tx1"/>
                </a:solidFill>
                <a:latin typeface="Arial" charset="0"/>
                <a:ea typeface="Arial" charset="0"/>
                <a:cs typeface="Arial" charset="0"/>
              </a:defRPr>
            </a:lvl4pPr>
            <a:lvl5pPr marL="2057400" indent="-228600" eaLnBrk="0" hangingPunct="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685783" rtl="0" eaLnBrk="1" fontAlgn="base" latinLnBrk="0" hangingPunct="1">
              <a:lnSpc>
                <a:spcPct val="100000"/>
              </a:lnSpc>
              <a:spcBef>
                <a:spcPct val="0"/>
              </a:spcBef>
              <a:spcAft>
                <a:spcPct val="0"/>
              </a:spcAft>
              <a:buClrTx/>
              <a:buSzTx/>
              <a:buFontTx/>
              <a:buNone/>
              <a:tabLst/>
              <a:defRPr/>
            </a:pPr>
            <a:endParaRPr kumimoji="0" lang="en-US" sz="600" b="0" i="0" u="none" strike="noStrike" kern="1200" cap="none" spc="0" normalizeH="0" baseline="0" noProof="0" dirty="0">
              <a:ln>
                <a:noFill/>
              </a:ln>
              <a:solidFill>
                <a:prstClr val="black"/>
              </a:solidFill>
              <a:effectLst/>
              <a:uLnTx/>
              <a:uFillTx/>
              <a:latin typeface="3M Circular TT Book" panose="020B0604020101020102" pitchFamily="34" charset="0"/>
              <a:ea typeface="ＭＳ Ｐゴシック" charset="0"/>
              <a:cs typeface="3M Circular TT Book" panose="020B0604020101020102" pitchFamily="34" charset="0"/>
            </a:endParaRPr>
          </a:p>
        </p:txBody>
      </p:sp>
    </p:spTree>
    <p:extLst>
      <p:ext uri="{BB962C8B-B14F-4D97-AF65-F5344CB8AC3E}">
        <p14:creationId xmlns:p14="http://schemas.microsoft.com/office/powerpoint/2010/main" val="201311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texture">
    <p:spTree>
      <p:nvGrpSpPr>
        <p:cNvPr id="1" name=""/>
        <p:cNvGrpSpPr/>
        <p:nvPr/>
      </p:nvGrpSpPr>
      <p:grpSpPr>
        <a:xfrm>
          <a:off x="0" y="0"/>
          <a:ext cx="0" cy="0"/>
          <a:chOff x="0" y="0"/>
          <a:chExt cx="0" cy="0"/>
        </a:xfrm>
      </p:grpSpPr>
      <p:sp>
        <p:nvSpPr>
          <p:cNvPr id="5"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4" name="Picture 3">
            <a:extLst>
              <a:ext uri="{FF2B5EF4-FFF2-40B4-BE49-F238E27FC236}">
                <a16:creationId xmlns:a16="http://schemas.microsoft.com/office/drawing/2014/main" id="{DA4C2752-F78C-314A-A093-2F2459D2F4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25644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1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245000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Title Slide 1 Orang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1139385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Title Slide 1 Oran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D80521C-6DD5-4D3F-91E5-72E3C7D5C31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390B6EA0-C635-46E6-8282-265B143A2F20}"/>
              </a:ext>
            </a:extLst>
          </p:cNvPr>
          <p:cNvSpPr/>
          <p:nvPr userDrawn="1"/>
        </p:nvSpPr>
        <p:spPr>
          <a:xfrm>
            <a:off x="10764" y="0"/>
            <a:ext cx="9144000" cy="5143500"/>
          </a:xfrm>
          <a:prstGeom prst="rect">
            <a:avLst/>
          </a:prstGeom>
          <a:solidFill>
            <a:srgbClr val="191919">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7490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ReInvent Title Slide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9390" y="1633258"/>
            <a:ext cx="3188181" cy="657205"/>
          </a:xfrm>
          <a:prstGeom prst="rect">
            <a:avLst/>
          </a:prstGeom>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6995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Orang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1"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988861"/>
            <a:ext cx="7306748" cy="429220"/>
          </a:xfrm>
        </p:spPr>
        <p:txBody>
          <a:bodyPr lIns="0" tIns="0" rIns="0" bIns="0"/>
          <a:lstStyle>
            <a:lvl1pPr>
              <a:defRPr sz="28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p:cNvSpPr>
            <a:spLocks noGrp="1"/>
          </p:cNvSpPr>
          <p:nvPr>
            <p:ph type="body" sz="quarter" idx="12" hasCustomPrompt="1"/>
          </p:nvPr>
        </p:nvSpPr>
        <p:spPr>
          <a:xfrm>
            <a:off x="929391" y="2555240"/>
            <a:ext cx="7306747" cy="1188720"/>
          </a:xfrm>
        </p:spPr>
        <p:txBody>
          <a:bodyPr lIns="0" tIns="0" rIns="0" bIns="0"/>
          <a:lstStyle>
            <a:lvl1pPr>
              <a:lnSpc>
                <a:spcPct val="150000"/>
              </a:lnSpc>
              <a:defRPr sz="900" b="0" i="0" spc="5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8" name="Text Placeholder 4"/>
          <p:cNvSpPr>
            <a:spLocks noGrp="1"/>
          </p:cNvSpPr>
          <p:nvPr>
            <p:ph type="body" sz="quarter" idx="13" hasCustomPrompt="1"/>
          </p:nvPr>
        </p:nvSpPr>
        <p:spPr>
          <a:xfrm>
            <a:off x="929390" y="143987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2698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9817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9216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286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Orange">
    <p:spTree>
      <p:nvGrpSpPr>
        <p:cNvPr id="1" name=""/>
        <p:cNvGrpSpPr/>
        <p:nvPr/>
      </p:nvGrpSpPr>
      <p:grpSpPr>
        <a:xfrm>
          <a:off x="0" y="0"/>
          <a:ext cx="0" cy="0"/>
          <a:chOff x="0" y="0"/>
          <a:chExt cx="0" cy="0"/>
        </a:xfrm>
      </p:grpSpPr>
      <p:sp>
        <p:nvSpPr>
          <p:cNvPr id="1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3" y="1351892"/>
            <a:ext cx="4171300"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8" y="1351892"/>
            <a:ext cx="4213492"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hasCustomPrompt="1"/>
          </p:nvPr>
        </p:nvSpPr>
        <p:spPr>
          <a:xfrm>
            <a:off x="4592177" y="978195"/>
            <a:ext cx="4213493"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1" name="Content Placeholder 5"/>
          <p:cNvSpPr>
            <a:spLocks noGrp="1"/>
          </p:cNvSpPr>
          <p:nvPr>
            <p:ph sz="quarter" idx="13" hasCustomPrompt="1"/>
          </p:nvPr>
        </p:nvSpPr>
        <p:spPr>
          <a:xfrm>
            <a:off x="356614" y="978195"/>
            <a:ext cx="4171299"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3"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2724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3 Content Orange">
    <p:spTree>
      <p:nvGrpSpPr>
        <p:cNvPr id="1" name=""/>
        <p:cNvGrpSpPr/>
        <p:nvPr/>
      </p:nvGrpSpPr>
      <p:grpSpPr>
        <a:xfrm>
          <a:off x="0" y="0"/>
          <a:ext cx="0" cy="0"/>
          <a:chOff x="0" y="0"/>
          <a:chExt cx="0" cy="0"/>
        </a:xfrm>
      </p:grpSpPr>
      <p:sp>
        <p:nvSpPr>
          <p:cNvPr id="14"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3195827"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6"/>
          <p:cNvSpPr>
            <a:spLocks noGrp="1"/>
          </p:cNvSpPr>
          <p:nvPr>
            <p:ph sz="quarter" idx="12"/>
          </p:nvPr>
        </p:nvSpPr>
        <p:spPr>
          <a:xfrm>
            <a:off x="6035039"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8345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4 Content Graphics Orange">
    <p:spTree>
      <p:nvGrpSpPr>
        <p:cNvPr id="1" name=""/>
        <p:cNvGrpSpPr/>
        <p:nvPr/>
      </p:nvGrpSpPr>
      <p:grpSpPr>
        <a:xfrm>
          <a:off x="0" y="0"/>
          <a:ext cx="0" cy="0"/>
          <a:chOff x="0" y="0"/>
          <a:chExt cx="0" cy="0"/>
        </a:xfrm>
      </p:grpSpPr>
      <p:sp>
        <p:nvSpPr>
          <p:cNvPr id="2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67903" y="3611348"/>
            <a:ext cx="1946319"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2512605"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4658660"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9" name="Content Placeholder 6"/>
          <p:cNvSpPr>
            <a:spLocks noGrp="1"/>
          </p:cNvSpPr>
          <p:nvPr>
            <p:ph sz="quarter" idx="13" hasCustomPrompt="1"/>
          </p:nvPr>
        </p:nvSpPr>
        <p:spPr>
          <a:xfrm>
            <a:off x="6804716"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6" name="Picture Placeholder 5"/>
          <p:cNvSpPr>
            <a:spLocks noGrp="1"/>
          </p:cNvSpPr>
          <p:nvPr>
            <p:ph type="pic" sz="quarter" idx="14"/>
          </p:nvPr>
        </p:nvSpPr>
        <p:spPr>
          <a:xfrm>
            <a:off x="463149" y="1648208"/>
            <a:ext cx="1746504" cy="1746504"/>
          </a:xfrm>
        </p:spPr>
        <p:txBody>
          <a:bodyPr/>
          <a:lstStyle>
            <a:lvl1pPr>
              <a:defRPr sz="1800"/>
            </a:lvl1pPr>
          </a:lstStyle>
          <a:p>
            <a:endParaRPr lang="en-US" dirty="0"/>
          </a:p>
        </p:txBody>
      </p:sp>
      <p:sp>
        <p:nvSpPr>
          <p:cNvPr id="13" name="Picture Placeholder 5"/>
          <p:cNvSpPr>
            <a:spLocks noGrp="1" noChangeAspect="1"/>
          </p:cNvSpPr>
          <p:nvPr>
            <p:ph type="pic" sz="quarter" idx="15"/>
          </p:nvPr>
        </p:nvSpPr>
        <p:spPr>
          <a:xfrm>
            <a:off x="2614635" y="1648208"/>
            <a:ext cx="1746504" cy="1746504"/>
          </a:xfrm>
        </p:spPr>
        <p:txBody>
          <a:bodyPr/>
          <a:lstStyle>
            <a:lvl1pPr>
              <a:defRPr sz="1800"/>
            </a:lvl1pPr>
          </a:lstStyle>
          <a:p>
            <a:endParaRPr lang="en-US" dirty="0"/>
          </a:p>
        </p:txBody>
      </p:sp>
      <p:sp>
        <p:nvSpPr>
          <p:cNvPr id="14" name="Picture Placeholder 5"/>
          <p:cNvSpPr>
            <a:spLocks noGrp="1" noChangeAspect="1"/>
          </p:cNvSpPr>
          <p:nvPr>
            <p:ph type="pic" sz="quarter" idx="16"/>
          </p:nvPr>
        </p:nvSpPr>
        <p:spPr>
          <a:xfrm>
            <a:off x="4766121" y="1648208"/>
            <a:ext cx="1746504" cy="1746504"/>
          </a:xfrm>
        </p:spPr>
        <p:txBody>
          <a:bodyPr/>
          <a:lstStyle>
            <a:lvl1pPr>
              <a:defRPr sz="1800"/>
            </a:lvl1pPr>
          </a:lstStyle>
          <a:p>
            <a:endParaRPr lang="en-US"/>
          </a:p>
        </p:txBody>
      </p:sp>
      <p:sp>
        <p:nvSpPr>
          <p:cNvPr id="15" name="Picture Placeholder 5"/>
          <p:cNvSpPr>
            <a:spLocks noGrp="1" noChangeAspect="1"/>
          </p:cNvSpPr>
          <p:nvPr>
            <p:ph type="pic" sz="quarter" idx="17"/>
          </p:nvPr>
        </p:nvSpPr>
        <p:spPr>
          <a:xfrm>
            <a:off x="6917606" y="1648208"/>
            <a:ext cx="1746504" cy="1746504"/>
          </a:xfrm>
        </p:spPr>
        <p:txBody>
          <a:bodyPr/>
          <a:lstStyle>
            <a:lvl1pPr>
              <a:defRPr sz="1800"/>
            </a:lvl1pPr>
          </a:lstStyle>
          <a:p>
            <a:endParaRPr lang="en-US"/>
          </a:p>
        </p:txBody>
      </p:sp>
      <p:sp>
        <p:nvSpPr>
          <p:cNvPr id="17"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8148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6 Content Graphics Orange">
    <p:spTree>
      <p:nvGrpSpPr>
        <p:cNvPr id="1" name=""/>
        <p:cNvGrpSpPr/>
        <p:nvPr/>
      </p:nvGrpSpPr>
      <p:grpSpPr>
        <a:xfrm>
          <a:off x="0" y="0"/>
          <a:ext cx="0" cy="0"/>
          <a:chOff x="0" y="0"/>
          <a:chExt cx="0" cy="0"/>
        </a:xfrm>
      </p:grpSpPr>
      <p:sp>
        <p:nvSpPr>
          <p:cNvPr id="2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6" name="Picture Placeholder 5"/>
          <p:cNvSpPr>
            <a:spLocks noGrp="1"/>
          </p:cNvSpPr>
          <p:nvPr>
            <p:ph type="pic" sz="quarter" idx="14"/>
          </p:nvPr>
        </p:nvSpPr>
        <p:spPr>
          <a:xfrm>
            <a:off x="478133" y="2928327"/>
            <a:ext cx="2417999" cy="1065358"/>
          </a:xfrm>
        </p:spPr>
        <p:txBody>
          <a:bodyPr/>
          <a:lstStyle>
            <a:lvl1pPr>
              <a:defRPr sz="1200"/>
            </a:lvl1pPr>
          </a:lstStyle>
          <a:p>
            <a:endParaRPr lang="en-US" dirty="0"/>
          </a:p>
        </p:txBody>
      </p:sp>
      <p:sp>
        <p:nvSpPr>
          <p:cNvPr id="13" name="Picture Placeholder 5"/>
          <p:cNvSpPr>
            <a:spLocks noGrp="1"/>
          </p:cNvSpPr>
          <p:nvPr>
            <p:ph type="pic" sz="quarter" idx="15"/>
          </p:nvPr>
        </p:nvSpPr>
        <p:spPr>
          <a:xfrm>
            <a:off x="3365658" y="2928327"/>
            <a:ext cx="2417342" cy="1065358"/>
          </a:xfrm>
        </p:spPr>
        <p:txBody>
          <a:bodyPr/>
          <a:lstStyle>
            <a:lvl1pPr>
              <a:defRPr sz="1200"/>
            </a:lvl1pPr>
          </a:lstStyle>
          <a:p>
            <a:endParaRPr lang="en-US"/>
          </a:p>
        </p:txBody>
      </p:sp>
      <p:sp>
        <p:nvSpPr>
          <p:cNvPr id="14" name="Picture Placeholder 5"/>
          <p:cNvSpPr>
            <a:spLocks noGrp="1"/>
          </p:cNvSpPr>
          <p:nvPr>
            <p:ph type="pic" sz="quarter" idx="16"/>
          </p:nvPr>
        </p:nvSpPr>
        <p:spPr>
          <a:xfrm>
            <a:off x="6252526" y="2928327"/>
            <a:ext cx="2417342" cy="1065358"/>
          </a:xfrm>
        </p:spPr>
        <p:txBody>
          <a:bodyPr/>
          <a:lstStyle>
            <a:lvl1pPr>
              <a:defRPr sz="1200"/>
            </a:lvl1pPr>
          </a:lstStyle>
          <a:p>
            <a:endParaRPr lang="en-US" dirty="0"/>
          </a:p>
        </p:txBody>
      </p:sp>
      <p:sp>
        <p:nvSpPr>
          <p:cNvPr id="22" name="Picture Placeholder 5"/>
          <p:cNvSpPr>
            <a:spLocks noGrp="1"/>
          </p:cNvSpPr>
          <p:nvPr>
            <p:ph type="pic" sz="quarter" idx="21"/>
          </p:nvPr>
        </p:nvSpPr>
        <p:spPr>
          <a:xfrm>
            <a:off x="478133" y="1319129"/>
            <a:ext cx="2417999" cy="1063855"/>
          </a:xfrm>
        </p:spPr>
        <p:txBody>
          <a:bodyPr/>
          <a:lstStyle>
            <a:lvl1pPr>
              <a:defRPr sz="1200"/>
            </a:lvl1pPr>
          </a:lstStyle>
          <a:p>
            <a:endParaRPr lang="en-US" dirty="0"/>
          </a:p>
        </p:txBody>
      </p:sp>
      <p:sp>
        <p:nvSpPr>
          <p:cNvPr id="23" name="Picture Placeholder 5"/>
          <p:cNvSpPr>
            <a:spLocks noGrp="1"/>
          </p:cNvSpPr>
          <p:nvPr>
            <p:ph type="pic" sz="quarter" idx="22"/>
          </p:nvPr>
        </p:nvSpPr>
        <p:spPr>
          <a:xfrm>
            <a:off x="3365658" y="1319129"/>
            <a:ext cx="2417342" cy="1063855"/>
          </a:xfrm>
        </p:spPr>
        <p:txBody>
          <a:bodyPr/>
          <a:lstStyle>
            <a:lvl1pPr>
              <a:defRPr sz="1200"/>
            </a:lvl1pPr>
          </a:lstStyle>
          <a:p>
            <a:endParaRPr lang="en-US" dirty="0"/>
          </a:p>
        </p:txBody>
      </p:sp>
      <p:sp>
        <p:nvSpPr>
          <p:cNvPr id="24" name="Picture Placeholder 5"/>
          <p:cNvSpPr>
            <a:spLocks noGrp="1"/>
          </p:cNvSpPr>
          <p:nvPr>
            <p:ph type="pic" sz="quarter" idx="23"/>
          </p:nvPr>
        </p:nvSpPr>
        <p:spPr>
          <a:xfrm>
            <a:off x="6252526" y="1319129"/>
            <a:ext cx="2417342" cy="1063855"/>
          </a:xfrm>
        </p:spPr>
        <p:txBody>
          <a:bodyPr/>
          <a:lstStyle>
            <a:lvl1pPr>
              <a:defRPr sz="1200"/>
            </a:lvl1pPr>
          </a:lstStyle>
          <a:p>
            <a:endParaRPr lang="en-US" dirty="0"/>
          </a:p>
        </p:txBody>
      </p:sp>
      <p:sp>
        <p:nvSpPr>
          <p:cNvPr id="7" name="Content Placeholder 6"/>
          <p:cNvSpPr>
            <a:spLocks noGrp="1"/>
          </p:cNvSpPr>
          <p:nvPr>
            <p:ph sz="quarter" idx="10" hasCustomPrompt="1"/>
          </p:nvPr>
        </p:nvSpPr>
        <p:spPr>
          <a:xfrm>
            <a:off x="374922"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3253181"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6131439"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9" name="Content Placeholder 6"/>
          <p:cNvSpPr>
            <a:spLocks noGrp="1"/>
          </p:cNvSpPr>
          <p:nvPr>
            <p:ph sz="quarter" idx="18" hasCustomPrompt="1"/>
          </p:nvPr>
        </p:nvSpPr>
        <p:spPr>
          <a:xfrm>
            <a:off x="374922"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0" name="Content Placeholder 6"/>
          <p:cNvSpPr>
            <a:spLocks noGrp="1"/>
          </p:cNvSpPr>
          <p:nvPr>
            <p:ph sz="quarter" idx="19" hasCustomPrompt="1"/>
          </p:nvPr>
        </p:nvSpPr>
        <p:spPr>
          <a:xfrm>
            <a:off x="3253181"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1" name="Content Placeholder 6"/>
          <p:cNvSpPr>
            <a:spLocks noGrp="1"/>
          </p:cNvSpPr>
          <p:nvPr>
            <p:ph sz="quarter" idx="20" hasCustomPrompt="1"/>
          </p:nvPr>
        </p:nvSpPr>
        <p:spPr>
          <a:xfrm>
            <a:off x="6131439"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10844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Snippe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56615" y="978196"/>
            <a:ext cx="8449055" cy="3232560"/>
          </a:xfrm>
        </p:spPr>
        <p:txBody>
          <a:bodyPr/>
          <a:lstStyle>
            <a:lvl1pPr>
              <a:defRPr sz="900" b="0" i="0" spc="0" baseline="0">
                <a:solidFill>
                  <a:schemeClr val="accent2"/>
                </a:solidFill>
                <a:latin typeface="Lucida Console" charset="0"/>
                <a:ea typeface="Lucida Console" charset="0"/>
                <a:cs typeface="Lucida Console" charset="0"/>
              </a:defRPr>
            </a:lvl1pPr>
            <a:lvl2pPr>
              <a:defRPr sz="1200" b="0" i="0" spc="0" baseline="0">
                <a:latin typeface="Lucida Console" charset="0"/>
                <a:ea typeface="Lucida Console" charset="0"/>
                <a:cs typeface="Lucida Console" charset="0"/>
              </a:defRPr>
            </a:lvl2pPr>
            <a:lvl3pPr>
              <a:defRPr sz="1200" b="0" i="0" spc="0" baseline="0">
                <a:latin typeface="Lucida Console" charset="0"/>
                <a:ea typeface="Lucida Console" charset="0"/>
                <a:cs typeface="Lucida Console" charset="0"/>
              </a:defRPr>
            </a:lvl3pPr>
            <a:lvl4pPr>
              <a:defRPr sz="1200" b="0" i="0" spc="0" baseline="0">
                <a:latin typeface="Lucida Console" charset="0"/>
                <a:ea typeface="Lucida Console" charset="0"/>
                <a:cs typeface="Lucida Console" charset="0"/>
              </a:defRPr>
            </a:lvl4pPr>
            <a:lvl5pPr>
              <a:defRPr sz="1200" b="0" i="0" spc="0" baseline="0">
                <a:latin typeface="Lucida Console" charset="0"/>
                <a:ea typeface="Lucida Console" charset="0"/>
                <a:cs typeface="Lucida Console" charset="0"/>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1"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4422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No Placeholders Orange">
    <p:spTree>
      <p:nvGrpSpPr>
        <p:cNvPr id="1" name=""/>
        <p:cNvGrpSpPr/>
        <p:nvPr/>
      </p:nvGrpSpPr>
      <p:grpSpPr>
        <a:xfrm>
          <a:off x="0" y="0"/>
          <a:ext cx="0" cy="0"/>
          <a:chOff x="0" y="0"/>
          <a:chExt cx="0" cy="0"/>
        </a:xfrm>
      </p:grpSpPr>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220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Orang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1"/>
          </a:xfrm>
          <a:prstGeom prst="rect">
            <a:avLst/>
          </a:prstGeom>
        </p:spPr>
      </p:pic>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306293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67562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Blu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11"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43576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3"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08"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74"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3"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93" r:id="rId13"/>
    <p:sldLayoutId id="2147483694" r:id="rId14"/>
    <p:sldLayoutId id="2147483695" r:id="rId15"/>
    <p:sldLayoutId id="2147483687" r:id="rId16"/>
    <p:sldLayoutId id="2147483737" r:id="rId17"/>
    <p:sldLayoutId id="2147483738" r:id="rId18"/>
  </p:sldLayoutIdLs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4078"/>
        </a:solidFill>
        <a:effectLst/>
      </p:bgPr>
    </p:bg>
    <p:spTree>
      <p:nvGrpSpPr>
        <p:cNvPr id="1" name=""/>
        <p:cNvGrpSpPr/>
        <p:nvPr/>
      </p:nvGrpSpPr>
      <p:grpSpPr>
        <a:xfrm>
          <a:off x="0" y="0"/>
          <a:ext cx="0" cy="0"/>
          <a:chOff x="0" y="0"/>
          <a:chExt cx="0" cy="0"/>
        </a:xfrm>
      </p:grpSpPr>
      <p:sp>
        <p:nvSpPr>
          <p:cNvPr id="7" name="TextBox 6"/>
          <p:cNvSpPr txBox="1">
            <a:spLocks noChangeArrowheads="1"/>
          </p:cNvSpPr>
          <p:nvPr userDrawn="1"/>
        </p:nvSpPr>
        <p:spPr bwMode="auto">
          <a:xfrm>
            <a:off x="639010" y="4849566"/>
            <a:ext cx="2417274"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1566863" eaLnBrk="0" fontAlgn="base" hangingPunct="0">
              <a:spcBef>
                <a:spcPct val="0"/>
              </a:spcBef>
              <a:spcAft>
                <a:spcPct val="0"/>
              </a:spcAft>
              <a:defRPr>
                <a:solidFill>
                  <a:schemeClr val="tx1"/>
                </a:solidFill>
                <a:latin typeface="Arial" charset="0"/>
              </a:defRPr>
            </a:lvl6pPr>
            <a:lvl7pPr marL="2971800" indent="-228600" defTabSz="1566863" eaLnBrk="0" fontAlgn="base" hangingPunct="0">
              <a:spcBef>
                <a:spcPct val="0"/>
              </a:spcBef>
              <a:spcAft>
                <a:spcPct val="0"/>
              </a:spcAft>
              <a:defRPr>
                <a:solidFill>
                  <a:schemeClr val="tx1"/>
                </a:solidFill>
                <a:latin typeface="Arial" charset="0"/>
              </a:defRPr>
            </a:lvl7pPr>
            <a:lvl8pPr marL="3429000" indent="-228600" defTabSz="1566863" eaLnBrk="0" fontAlgn="base" hangingPunct="0">
              <a:spcBef>
                <a:spcPct val="0"/>
              </a:spcBef>
              <a:spcAft>
                <a:spcPct val="0"/>
              </a:spcAft>
              <a:defRPr>
                <a:solidFill>
                  <a:schemeClr val="tx1"/>
                </a:solidFill>
                <a:latin typeface="Arial" charset="0"/>
              </a:defRPr>
            </a:lvl8pPr>
            <a:lvl9pPr marL="3886200" indent="-228600" defTabSz="1566863" eaLnBrk="0" fontAlgn="base" hangingPunct="0">
              <a:spcBef>
                <a:spcPct val="0"/>
              </a:spcBef>
              <a:spcAft>
                <a:spcPct val="0"/>
              </a:spcAft>
              <a:defRPr>
                <a:solidFill>
                  <a:schemeClr val="tx1"/>
                </a:solidFill>
                <a:latin typeface="Arial" charset="0"/>
              </a:defRPr>
            </a:lvl9pPr>
          </a:lstStyle>
          <a:p>
            <a:pPr defTabSz="348394" eaLnBrk="1" hangingPunct="1">
              <a:defRPr/>
            </a:pPr>
            <a:r>
              <a:rPr lang="en-US" altLang="x-none" sz="563" dirty="0">
                <a:solidFill>
                  <a:schemeClr val="accent1"/>
                </a:solidFill>
              </a:rPr>
              <a:t>© 2018, Amazon Web Services, Inc. or its Affiliates. All rights reserved.</a:t>
            </a:r>
          </a:p>
        </p:txBody>
      </p:sp>
    </p:spTree>
    <p:extLst>
      <p:ext uri="{BB962C8B-B14F-4D97-AF65-F5344CB8AC3E}">
        <p14:creationId xmlns:p14="http://schemas.microsoft.com/office/powerpoint/2010/main" val="92208665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Lst>
  <p:txStyles>
    <p:titleStyle>
      <a:lvl1pPr algn="l" defTabSz="270273" rtl="0" eaLnBrk="1" fontAlgn="base" hangingPunct="1">
        <a:spcBef>
          <a:spcPct val="0"/>
        </a:spcBef>
        <a:spcAft>
          <a:spcPct val="0"/>
        </a:spcAft>
        <a:defRPr sz="1645" b="1" kern="1200">
          <a:solidFill>
            <a:srgbClr val="F2F2F2"/>
          </a:solidFill>
          <a:latin typeface="Century Gothic" charset="0"/>
          <a:ea typeface="Century Gothic" charset="0"/>
          <a:cs typeface="Century Gothic" charset="0"/>
        </a:defRPr>
      </a:lvl1pPr>
      <a:lvl2pPr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2pPr>
      <a:lvl3pPr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3pPr>
      <a:lvl4pPr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4pPr>
      <a:lvl5pPr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5pPr>
      <a:lvl6pPr marL="203234"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6pPr>
      <a:lvl7pPr marL="406469"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7pPr>
      <a:lvl8pPr marL="609702"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8pPr>
      <a:lvl9pPr marL="812936"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9pPr>
    </p:titleStyle>
    <p:bodyStyle>
      <a:lvl1pPr algn="l" defTabSz="270273" rtl="0" eaLnBrk="1" fontAlgn="base" hangingPunct="1">
        <a:spcBef>
          <a:spcPct val="20000"/>
        </a:spcBef>
        <a:spcAft>
          <a:spcPct val="0"/>
        </a:spcAft>
        <a:defRPr sz="1422" kern="1200">
          <a:solidFill>
            <a:schemeClr val="tx1"/>
          </a:solidFill>
          <a:latin typeface="Century Gothic" charset="0"/>
          <a:ea typeface="Century Gothic" charset="0"/>
          <a:cs typeface="Century Gothic" charset="0"/>
        </a:defRPr>
      </a:lvl1pPr>
      <a:lvl2pPr marL="439635" indent="-168656" algn="l" defTabSz="270273" rtl="0" eaLnBrk="1" fontAlgn="base" hangingPunct="1">
        <a:spcBef>
          <a:spcPct val="20000"/>
        </a:spcBef>
        <a:spcAft>
          <a:spcPct val="0"/>
        </a:spcAft>
        <a:buFont typeface="Arial" charset="0"/>
        <a:buChar char="•"/>
        <a:defRPr sz="1156" kern="1200">
          <a:solidFill>
            <a:schemeClr val="tx1"/>
          </a:solidFill>
          <a:latin typeface="Century Gothic" charset="0"/>
          <a:ea typeface="Century Gothic" charset="0"/>
          <a:cs typeface="Century Gothic" charset="0"/>
        </a:defRPr>
      </a:lvl2pPr>
      <a:lvl3pPr marL="676741" indent="-134783" algn="l" defTabSz="270273" rtl="0" eaLnBrk="1" fontAlgn="base" hangingPunct="1">
        <a:spcBef>
          <a:spcPct val="20000"/>
        </a:spcBef>
        <a:spcAft>
          <a:spcPct val="0"/>
        </a:spcAft>
        <a:buFont typeface="Arial" charset="0"/>
        <a:buChar char="•"/>
        <a:defRPr sz="1067" kern="1200">
          <a:solidFill>
            <a:schemeClr val="tx1"/>
          </a:solidFill>
          <a:latin typeface="Century Gothic" charset="0"/>
          <a:ea typeface="Century Gothic" charset="0"/>
          <a:cs typeface="Century Gothic" charset="0"/>
        </a:defRPr>
      </a:lvl3pPr>
      <a:lvl4pPr marL="947720" indent="-134783" algn="l" defTabSz="270273" rtl="0" eaLnBrk="1" fontAlgn="base" hangingPunct="1">
        <a:spcBef>
          <a:spcPct val="20000"/>
        </a:spcBef>
        <a:spcAft>
          <a:spcPct val="0"/>
        </a:spcAft>
        <a:buFont typeface="Arial" charset="0"/>
        <a:buChar char="–"/>
        <a:defRPr sz="934" kern="1200">
          <a:solidFill>
            <a:schemeClr val="tx1"/>
          </a:solidFill>
          <a:latin typeface="Century Gothic" charset="0"/>
          <a:ea typeface="Century Gothic" charset="0"/>
          <a:cs typeface="Century Gothic" charset="0"/>
        </a:defRPr>
      </a:lvl4pPr>
      <a:lvl5pPr marL="1218698" indent="-134783" algn="l" defTabSz="270273" rtl="0" eaLnBrk="1" fontAlgn="base" hangingPunct="1">
        <a:spcBef>
          <a:spcPct val="20000"/>
        </a:spcBef>
        <a:spcAft>
          <a:spcPct val="0"/>
        </a:spcAft>
        <a:buFont typeface="Arial" charset="0"/>
        <a:buChar char="»"/>
        <a:defRPr sz="934" kern="1200">
          <a:solidFill>
            <a:schemeClr val="tx1"/>
          </a:solidFill>
          <a:latin typeface="Century Gothic" charset="0"/>
          <a:ea typeface="Century Gothic" charset="0"/>
          <a:cs typeface="Century Gothic" charset="0"/>
        </a:defRPr>
      </a:lvl5pPr>
      <a:lvl6pPr marL="1490345" indent="-135485" algn="l" defTabSz="270972" rtl="0" eaLnBrk="1" latinLnBrk="0" hangingPunct="1">
        <a:spcBef>
          <a:spcPct val="20000"/>
        </a:spcBef>
        <a:buFont typeface="Arial"/>
        <a:buChar char="•"/>
        <a:defRPr sz="1186" kern="1200">
          <a:solidFill>
            <a:schemeClr val="tx1"/>
          </a:solidFill>
          <a:latin typeface="+mn-lt"/>
          <a:ea typeface="+mn-ea"/>
          <a:cs typeface="+mn-cs"/>
        </a:defRPr>
      </a:lvl6pPr>
      <a:lvl7pPr marL="1761317" indent="-135485" algn="l" defTabSz="270972" rtl="0" eaLnBrk="1" latinLnBrk="0" hangingPunct="1">
        <a:spcBef>
          <a:spcPct val="20000"/>
        </a:spcBef>
        <a:buFont typeface="Arial"/>
        <a:buChar char="•"/>
        <a:defRPr sz="1186" kern="1200">
          <a:solidFill>
            <a:schemeClr val="tx1"/>
          </a:solidFill>
          <a:latin typeface="+mn-lt"/>
          <a:ea typeface="+mn-ea"/>
          <a:cs typeface="+mn-cs"/>
        </a:defRPr>
      </a:lvl7pPr>
      <a:lvl8pPr marL="2032289" indent="-135485" algn="l" defTabSz="270972" rtl="0" eaLnBrk="1" latinLnBrk="0" hangingPunct="1">
        <a:spcBef>
          <a:spcPct val="20000"/>
        </a:spcBef>
        <a:buFont typeface="Arial"/>
        <a:buChar char="•"/>
        <a:defRPr sz="1186" kern="1200">
          <a:solidFill>
            <a:schemeClr val="tx1"/>
          </a:solidFill>
          <a:latin typeface="+mn-lt"/>
          <a:ea typeface="+mn-ea"/>
          <a:cs typeface="+mn-cs"/>
        </a:defRPr>
      </a:lvl8pPr>
      <a:lvl9pPr marL="2303261" indent="-135485" algn="l" defTabSz="270972" rtl="0" eaLnBrk="1" latinLnBrk="0" hangingPunct="1">
        <a:spcBef>
          <a:spcPct val="20000"/>
        </a:spcBef>
        <a:buFont typeface="Arial"/>
        <a:buChar char="•"/>
        <a:defRPr sz="1186" kern="1200">
          <a:solidFill>
            <a:schemeClr val="tx1"/>
          </a:solidFill>
          <a:latin typeface="+mn-lt"/>
          <a:ea typeface="+mn-ea"/>
          <a:cs typeface="+mn-cs"/>
        </a:defRPr>
      </a:lvl9pPr>
    </p:bodyStyle>
    <p:otherStyle>
      <a:defPPr>
        <a:defRPr lang="en-US"/>
      </a:defPPr>
      <a:lvl1pPr marL="0" algn="l" defTabSz="270972" rtl="0" eaLnBrk="1" latinLnBrk="0" hangingPunct="1">
        <a:defRPr sz="1067" kern="1200">
          <a:solidFill>
            <a:schemeClr val="tx1"/>
          </a:solidFill>
          <a:latin typeface="+mn-lt"/>
          <a:ea typeface="+mn-ea"/>
          <a:cs typeface="+mn-cs"/>
        </a:defRPr>
      </a:lvl1pPr>
      <a:lvl2pPr marL="270972" algn="l" defTabSz="270972" rtl="0" eaLnBrk="1" latinLnBrk="0" hangingPunct="1">
        <a:defRPr sz="1067" kern="1200">
          <a:solidFill>
            <a:schemeClr val="tx1"/>
          </a:solidFill>
          <a:latin typeface="+mn-lt"/>
          <a:ea typeface="+mn-ea"/>
          <a:cs typeface="+mn-cs"/>
        </a:defRPr>
      </a:lvl2pPr>
      <a:lvl3pPr marL="541944" algn="l" defTabSz="270972" rtl="0" eaLnBrk="1" latinLnBrk="0" hangingPunct="1">
        <a:defRPr sz="1067" kern="1200">
          <a:solidFill>
            <a:schemeClr val="tx1"/>
          </a:solidFill>
          <a:latin typeface="+mn-lt"/>
          <a:ea typeface="+mn-ea"/>
          <a:cs typeface="+mn-cs"/>
        </a:defRPr>
      </a:lvl3pPr>
      <a:lvl4pPr marL="812916" algn="l" defTabSz="270972" rtl="0" eaLnBrk="1" latinLnBrk="0" hangingPunct="1">
        <a:defRPr sz="1067" kern="1200">
          <a:solidFill>
            <a:schemeClr val="tx1"/>
          </a:solidFill>
          <a:latin typeface="+mn-lt"/>
          <a:ea typeface="+mn-ea"/>
          <a:cs typeface="+mn-cs"/>
        </a:defRPr>
      </a:lvl4pPr>
      <a:lvl5pPr marL="1083887" algn="l" defTabSz="270972" rtl="0" eaLnBrk="1" latinLnBrk="0" hangingPunct="1">
        <a:defRPr sz="1067" kern="1200">
          <a:solidFill>
            <a:schemeClr val="tx1"/>
          </a:solidFill>
          <a:latin typeface="+mn-lt"/>
          <a:ea typeface="+mn-ea"/>
          <a:cs typeface="+mn-cs"/>
        </a:defRPr>
      </a:lvl5pPr>
      <a:lvl6pPr marL="1354859" algn="l" defTabSz="270972" rtl="0" eaLnBrk="1" latinLnBrk="0" hangingPunct="1">
        <a:defRPr sz="1067" kern="1200">
          <a:solidFill>
            <a:schemeClr val="tx1"/>
          </a:solidFill>
          <a:latin typeface="+mn-lt"/>
          <a:ea typeface="+mn-ea"/>
          <a:cs typeface="+mn-cs"/>
        </a:defRPr>
      </a:lvl6pPr>
      <a:lvl7pPr marL="1625831" algn="l" defTabSz="270972" rtl="0" eaLnBrk="1" latinLnBrk="0" hangingPunct="1">
        <a:defRPr sz="1067" kern="1200">
          <a:solidFill>
            <a:schemeClr val="tx1"/>
          </a:solidFill>
          <a:latin typeface="+mn-lt"/>
          <a:ea typeface="+mn-ea"/>
          <a:cs typeface="+mn-cs"/>
        </a:defRPr>
      </a:lvl7pPr>
      <a:lvl8pPr marL="1896803" algn="l" defTabSz="270972" rtl="0" eaLnBrk="1" latinLnBrk="0" hangingPunct="1">
        <a:defRPr sz="1067" kern="1200">
          <a:solidFill>
            <a:schemeClr val="tx1"/>
          </a:solidFill>
          <a:latin typeface="+mn-lt"/>
          <a:ea typeface="+mn-ea"/>
          <a:cs typeface="+mn-cs"/>
        </a:defRPr>
      </a:lvl8pPr>
      <a:lvl9pPr marL="2167775" algn="l" defTabSz="270972" rtl="0" eaLnBrk="1" latinLnBrk="0" hangingPunct="1">
        <a:defRPr sz="106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0592" y="152082"/>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0172921"/>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p:titleStyle>
    <p:body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43.sv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image" Target="../media/image15.emf"/></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5.xml"/><Relationship Id="rId16"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A7BDA1E-8E6E-6D4C-AF87-8E0E2D7BE8B6}"/>
              </a:ext>
            </a:extLst>
          </p:cNvPr>
          <p:cNvSpPr>
            <a:spLocks noGrp="1"/>
          </p:cNvSpPr>
          <p:nvPr>
            <p:ph type="body" sz="quarter" idx="12"/>
          </p:nvPr>
        </p:nvSpPr>
        <p:spPr>
          <a:xfrm>
            <a:off x="868899" y="1197132"/>
            <a:ext cx="7324988" cy="744537"/>
          </a:xfrm>
        </p:spPr>
        <p:txBody>
          <a:bodyPr/>
          <a:lstStyle/>
          <a:p>
            <a:r>
              <a:rPr lang="en-US" b="0" dirty="0"/>
              <a:t>Hybrid made easy. </a:t>
            </a:r>
            <a:br>
              <a:rPr lang="en-US" dirty="0"/>
            </a:br>
            <a:endParaRPr lang="en-US" dirty="0"/>
          </a:p>
        </p:txBody>
      </p:sp>
      <p:sp>
        <p:nvSpPr>
          <p:cNvPr id="5" name="Text Placeholder 4">
            <a:extLst>
              <a:ext uri="{FF2B5EF4-FFF2-40B4-BE49-F238E27FC236}">
                <a16:creationId xmlns:a16="http://schemas.microsoft.com/office/drawing/2014/main" id="{7D4BF6FA-54D4-A34B-A8BC-44BF8B93E1DD}"/>
              </a:ext>
            </a:extLst>
          </p:cNvPr>
          <p:cNvSpPr>
            <a:spLocks noGrp="1"/>
          </p:cNvSpPr>
          <p:nvPr>
            <p:ph type="body" sz="quarter" idx="10"/>
          </p:nvPr>
        </p:nvSpPr>
        <p:spPr>
          <a:xfrm>
            <a:off x="467393" y="4179456"/>
            <a:ext cx="3683000" cy="433387"/>
          </a:xfrm>
        </p:spPr>
        <p:txBody>
          <a:bodyPr/>
          <a:lstStyle/>
          <a:p>
            <a:r>
              <a:rPr lang="en-US" dirty="0"/>
              <a:t>Ryan </a:t>
            </a:r>
            <a:r>
              <a:rPr lang="en-US" dirty="0" err="1"/>
              <a:t>Niksch</a:t>
            </a:r>
            <a:endParaRPr lang="en-US" dirty="0"/>
          </a:p>
        </p:txBody>
      </p:sp>
      <p:sp>
        <p:nvSpPr>
          <p:cNvPr id="7" name="TextBox 6">
            <a:extLst>
              <a:ext uri="{FF2B5EF4-FFF2-40B4-BE49-F238E27FC236}">
                <a16:creationId xmlns:a16="http://schemas.microsoft.com/office/drawing/2014/main" id="{115EA705-9B62-1D4C-880A-1F9B5BA4FB45}"/>
              </a:ext>
            </a:extLst>
          </p:cNvPr>
          <p:cNvSpPr txBox="1"/>
          <p:nvPr/>
        </p:nvSpPr>
        <p:spPr>
          <a:xfrm>
            <a:off x="182895" y="2209800"/>
            <a:ext cx="8696996" cy="707886"/>
          </a:xfrm>
          <a:prstGeom prst="rect">
            <a:avLst/>
          </a:prstGeom>
          <a:noFill/>
        </p:spPr>
        <p:txBody>
          <a:bodyPr wrap="none" rtlCol="0">
            <a:spAutoFit/>
          </a:bodyPr>
          <a:lstStyle/>
          <a:p>
            <a:r>
              <a:rPr lang="en-US" sz="2000" dirty="0">
                <a:solidFill>
                  <a:schemeClr val="accent3">
                    <a:lumMod val="60000"/>
                    <a:lumOff val="40000"/>
                  </a:schemeClr>
                </a:solidFill>
              </a:rPr>
              <a:t>Modernizing and moving to the cloud with Pivotal Cloud Foundry and AWS.</a:t>
            </a:r>
          </a:p>
          <a:p>
            <a:endParaRPr lang="en-US" sz="2000" dirty="0"/>
          </a:p>
        </p:txBody>
      </p:sp>
    </p:spTree>
    <p:extLst>
      <p:ext uri="{BB962C8B-B14F-4D97-AF65-F5344CB8AC3E}">
        <p14:creationId xmlns:p14="http://schemas.microsoft.com/office/powerpoint/2010/main" val="840622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6227A0-5A84-7D4F-BB19-87CDA8CC7C5E}"/>
              </a:ext>
            </a:extLst>
          </p:cNvPr>
          <p:cNvSpPr txBox="1">
            <a:spLocks/>
          </p:cNvSpPr>
          <p:nvPr/>
        </p:nvSpPr>
        <p:spPr>
          <a:xfrm>
            <a:off x="334730" y="332594"/>
            <a:ext cx="8205304" cy="545741"/>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Provision and Bind</a:t>
            </a:r>
          </a:p>
        </p:txBody>
      </p:sp>
      <p:grpSp>
        <p:nvGrpSpPr>
          <p:cNvPr id="4" name="Group 3">
            <a:extLst>
              <a:ext uri="{FF2B5EF4-FFF2-40B4-BE49-F238E27FC236}">
                <a16:creationId xmlns:a16="http://schemas.microsoft.com/office/drawing/2014/main" id="{2182F309-59E2-C049-BBB3-3EEC295AC742}"/>
              </a:ext>
            </a:extLst>
          </p:cNvPr>
          <p:cNvGrpSpPr/>
          <p:nvPr/>
        </p:nvGrpSpPr>
        <p:grpSpPr>
          <a:xfrm>
            <a:off x="6229955" y="1461879"/>
            <a:ext cx="2671354" cy="2835478"/>
            <a:chOff x="2562225" y="1047233"/>
            <a:chExt cx="1751013" cy="1937174"/>
          </a:xfrm>
          <a:solidFill>
            <a:schemeClr val="bg1"/>
          </a:solidFill>
        </p:grpSpPr>
        <p:sp>
          <p:nvSpPr>
            <p:cNvPr id="5" name="Rounded Rectangle 4">
              <a:extLst>
                <a:ext uri="{FF2B5EF4-FFF2-40B4-BE49-F238E27FC236}">
                  <a16:creationId xmlns:a16="http://schemas.microsoft.com/office/drawing/2014/main" id="{3BD18420-DDEB-4A4B-818B-B8CFC0314578}"/>
                </a:ext>
              </a:extLst>
            </p:cNvPr>
            <p:cNvSpPr/>
            <p:nvPr/>
          </p:nvSpPr>
          <p:spPr>
            <a:xfrm>
              <a:off x="2562225" y="1250857"/>
              <a:ext cx="1751013" cy="1733550"/>
            </a:xfrm>
            <a:prstGeom prst="roundRect">
              <a:avLst>
                <a:gd name="adj" fmla="val 9818"/>
              </a:avLst>
            </a:prstGeom>
            <a:grp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6" name="TextBox 5">
              <a:extLst>
                <a:ext uri="{FF2B5EF4-FFF2-40B4-BE49-F238E27FC236}">
                  <a16:creationId xmlns:a16="http://schemas.microsoft.com/office/drawing/2014/main" id="{1E001866-79D5-4744-B337-156B9247A8DC}"/>
                </a:ext>
              </a:extLst>
            </p:cNvPr>
            <p:cNvSpPr txBox="1">
              <a:spLocks noChangeArrowheads="1"/>
            </p:cNvSpPr>
            <p:nvPr/>
          </p:nvSpPr>
          <p:spPr bwMode="auto">
            <a:xfrm>
              <a:off x="2681288" y="2739324"/>
              <a:ext cx="1557337" cy="230832"/>
            </a:xfrm>
            <a:prstGeom prst="rect">
              <a:avLst/>
            </a:prstGeom>
            <a:grpFill/>
            <a:ln w="9525">
              <a:noFill/>
              <a:miter lim="800000"/>
              <a:headEnd/>
              <a:tailEnd/>
            </a:ln>
          </p:spPr>
          <p:txBody>
            <a:bodyPr>
              <a:spAutoFit/>
            </a:bodyPr>
            <a:lstStyle/>
            <a:p>
              <a:pPr algn="ctr"/>
              <a:r>
                <a:rPr lang="en-US" sz="900" b="1" dirty="0">
                  <a:latin typeface="+mj-lt"/>
                  <a:ea typeface="Verdana" pitchFamily="34" charset="0"/>
                  <a:cs typeface="Helvetica Neue"/>
                </a:rPr>
                <a:t>AWS cloud</a:t>
              </a:r>
            </a:p>
          </p:txBody>
        </p:sp>
        <p:pic>
          <p:nvPicPr>
            <p:cNvPr id="7" name="Picture 6">
              <a:extLst>
                <a:ext uri="{FF2B5EF4-FFF2-40B4-BE49-F238E27FC236}">
                  <a16:creationId xmlns:a16="http://schemas.microsoft.com/office/drawing/2014/main" id="{830F7C0C-2A59-234A-8039-9DCDF7F5A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217" y="1047233"/>
              <a:ext cx="399410" cy="399410"/>
            </a:xfrm>
            <a:prstGeom prst="rect">
              <a:avLst/>
            </a:prstGeom>
            <a:grpFill/>
          </p:spPr>
        </p:pic>
      </p:grpSp>
      <p:grpSp>
        <p:nvGrpSpPr>
          <p:cNvPr id="8" name="Group 7">
            <a:extLst>
              <a:ext uri="{FF2B5EF4-FFF2-40B4-BE49-F238E27FC236}">
                <a16:creationId xmlns:a16="http://schemas.microsoft.com/office/drawing/2014/main" id="{D312220B-6549-494E-9D30-0E2ABB25E037}"/>
              </a:ext>
            </a:extLst>
          </p:cNvPr>
          <p:cNvGrpSpPr/>
          <p:nvPr/>
        </p:nvGrpSpPr>
        <p:grpSpPr>
          <a:xfrm>
            <a:off x="257466" y="1355559"/>
            <a:ext cx="3900844" cy="2866087"/>
            <a:chOff x="4676775" y="1248662"/>
            <a:chExt cx="1752600" cy="1733550"/>
          </a:xfrm>
          <a:solidFill>
            <a:schemeClr val="bg1"/>
          </a:solidFill>
        </p:grpSpPr>
        <p:sp>
          <p:nvSpPr>
            <p:cNvPr id="9" name="Rounded Rectangle 8">
              <a:extLst>
                <a:ext uri="{FF2B5EF4-FFF2-40B4-BE49-F238E27FC236}">
                  <a16:creationId xmlns:a16="http://schemas.microsoft.com/office/drawing/2014/main" id="{4D4056DD-EB8A-BA4C-8C85-2D63D6331553}"/>
                </a:ext>
              </a:extLst>
            </p:cNvPr>
            <p:cNvSpPr/>
            <p:nvPr/>
          </p:nvSpPr>
          <p:spPr>
            <a:xfrm>
              <a:off x="4676775" y="1248662"/>
              <a:ext cx="1752600" cy="1733550"/>
            </a:xfrm>
            <a:prstGeom prst="roundRect">
              <a:avLst>
                <a:gd name="adj" fmla="val 9818"/>
              </a:avLst>
            </a:prstGeom>
            <a:grp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0" name="TextBox 37">
              <a:extLst>
                <a:ext uri="{FF2B5EF4-FFF2-40B4-BE49-F238E27FC236}">
                  <a16:creationId xmlns:a16="http://schemas.microsoft.com/office/drawing/2014/main" id="{F820C0AA-8A81-CC41-B727-8B838A42A95F}"/>
                </a:ext>
              </a:extLst>
            </p:cNvPr>
            <p:cNvSpPr txBox="1">
              <a:spLocks noChangeArrowheads="1"/>
            </p:cNvSpPr>
            <p:nvPr/>
          </p:nvSpPr>
          <p:spPr bwMode="auto">
            <a:xfrm>
              <a:off x="4768850" y="2739324"/>
              <a:ext cx="1555750" cy="231775"/>
            </a:xfrm>
            <a:prstGeom prst="rect">
              <a:avLst/>
            </a:prstGeom>
            <a:grpFill/>
            <a:ln w="9525">
              <a:noFill/>
              <a:miter lim="800000"/>
              <a:headEnd/>
              <a:tailEnd/>
            </a:ln>
          </p:spPr>
          <p:txBody>
            <a:bodyPr>
              <a:spAutoFit/>
            </a:bodyPr>
            <a:lstStyle/>
            <a:p>
              <a:pPr algn="ctr"/>
              <a:r>
                <a:rPr lang="en-US" sz="900" b="1" dirty="0">
                  <a:latin typeface="+mj-lt"/>
                  <a:ea typeface="Verdana" pitchFamily="34" charset="0"/>
                  <a:cs typeface="Helvetica Neue"/>
                </a:rPr>
                <a:t>Application Platform</a:t>
              </a:r>
            </a:p>
          </p:txBody>
        </p:sp>
      </p:grpSp>
      <p:sp>
        <p:nvSpPr>
          <p:cNvPr id="11" name="Rounded Rectangle 10">
            <a:extLst>
              <a:ext uri="{FF2B5EF4-FFF2-40B4-BE49-F238E27FC236}">
                <a16:creationId xmlns:a16="http://schemas.microsoft.com/office/drawing/2014/main" id="{868E8CE2-4F26-EB4E-B102-BC27D1FAAEAA}"/>
              </a:ext>
            </a:extLst>
          </p:cNvPr>
          <p:cNvSpPr/>
          <p:nvPr/>
        </p:nvSpPr>
        <p:spPr>
          <a:xfrm>
            <a:off x="2610098" y="2216446"/>
            <a:ext cx="1188340" cy="1630114"/>
          </a:xfrm>
          <a:prstGeom prst="roundRect">
            <a:avLst>
              <a:gd name="adj" fmla="val 9818"/>
            </a:avLst>
          </a:prstGeom>
          <a:solidFill>
            <a:srgbClr val="DBDBDB"/>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7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Catalog/Marketplace</a:t>
            </a:r>
          </a:p>
        </p:txBody>
      </p:sp>
      <p:sp>
        <p:nvSpPr>
          <p:cNvPr id="12" name="Rounded Rectangle 11">
            <a:extLst>
              <a:ext uri="{FF2B5EF4-FFF2-40B4-BE49-F238E27FC236}">
                <a16:creationId xmlns:a16="http://schemas.microsoft.com/office/drawing/2014/main" id="{1E677A73-4E03-6947-8105-81F1FA2AEDD3}"/>
              </a:ext>
            </a:extLst>
          </p:cNvPr>
          <p:cNvSpPr/>
          <p:nvPr/>
        </p:nvSpPr>
        <p:spPr>
          <a:xfrm>
            <a:off x="451603" y="2216446"/>
            <a:ext cx="1188340" cy="1630114"/>
          </a:xfrm>
          <a:prstGeom prst="roundRect">
            <a:avLst>
              <a:gd name="adj" fmla="val 9818"/>
            </a:avLst>
          </a:prstGeom>
          <a:solidFill>
            <a:srgbClr val="DBDBDB"/>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7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Application</a:t>
            </a:r>
          </a:p>
        </p:txBody>
      </p:sp>
      <p:sp>
        <p:nvSpPr>
          <p:cNvPr id="13" name="Rounded Rectangle 12">
            <a:extLst>
              <a:ext uri="{FF2B5EF4-FFF2-40B4-BE49-F238E27FC236}">
                <a16:creationId xmlns:a16="http://schemas.microsoft.com/office/drawing/2014/main" id="{13C7617C-CA42-8D45-B822-E6DF3E35FF94}"/>
              </a:ext>
            </a:extLst>
          </p:cNvPr>
          <p:cNvSpPr/>
          <p:nvPr/>
        </p:nvSpPr>
        <p:spPr>
          <a:xfrm>
            <a:off x="334833" y="2315955"/>
            <a:ext cx="8452646" cy="515639"/>
          </a:xfrm>
          <a:prstGeom prst="roundRect">
            <a:avLst/>
          </a:prstGeom>
          <a:solidFill>
            <a:schemeClr val="accent1">
              <a:alpha val="5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C2842E9-EAFC-F54A-8D92-A524C99621E6}"/>
              </a:ext>
            </a:extLst>
          </p:cNvPr>
          <p:cNvSpPr txBox="1"/>
          <p:nvPr/>
        </p:nvSpPr>
        <p:spPr>
          <a:xfrm>
            <a:off x="623589" y="2349930"/>
            <a:ext cx="831897"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Push</a:t>
            </a:r>
          </a:p>
        </p:txBody>
      </p:sp>
      <p:sp>
        <p:nvSpPr>
          <p:cNvPr id="16" name="TextBox 15">
            <a:extLst>
              <a:ext uri="{FF2B5EF4-FFF2-40B4-BE49-F238E27FC236}">
                <a16:creationId xmlns:a16="http://schemas.microsoft.com/office/drawing/2014/main" id="{FB9BDB8D-8957-1C4C-9562-3B89981CA6B2}"/>
              </a:ext>
            </a:extLst>
          </p:cNvPr>
          <p:cNvSpPr txBox="1"/>
          <p:nvPr/>
        </p:nvSpPr>
        <p:spPr>
          <a:xfrm>
            <a:off x="2883591" y="2349930"/>
            <a:ext cx="702226"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Provision</a:t>
            </a:r>
          </a:p>
        </p:txBody>
      </p:sp>
      <p:pic>
        <p:nvPicPr>
          <p:cNvPr id="17" name="Picture 16">
            <a:extLst>
              <a:ext uri="{FF2B5EF4-FFF2-40B4-BE49-F238E27FC236}">
                <a16:creationId xmlns:a16="http://schemas.microsoft.com/office/drawing/2014/main" id="{D75B3CCB-A6CB-B644-A787-1461F469C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3285" y="2263016"/>
            <a:ext cx="309387" cy="382184"/>
          </a:xfrm>
          <a:prstGeom prst="rect">
            <a:avLst/>
          </a:prstGeom>
        </p:spPr>
      </p:pic>
      <p:sp>
        <p:nvSpPr>
          <p:cNvPr id="18" name="TextBox 17">
            <a:extLst>
              <a:ext uri="{FF2B5EF4-FFF2-40B4-BE49-F238E27FC236}">
                <a16:creationId xmlns:a16="http://schemas.microsoft.com/office/drawing/2014/main" id="{22F18551-E5FD-FC46-8441-1734A5209848}"/>
              </a:ext>
            </a:extLst>
          </p:cNvPr>
          <p:cNvSpPr txBox="1"/>
          <p:nvPr/>
        </p:nvSpPr>
        <p:spPr>
          <a:xfrm>
            <a:off x="7505058" y="2645108"/>
            <a:ext cx="1005840" cy="213825"/>
          </a:xfrm>
          <a:prstGeom prst="rect">
            <a:avLst/>
          </a:prstGeom>
          <a:noFill/>
        </p:spPr>
        <p:txBody>
          <a:bodyPr wrap="square" lIns="0" tIns="0" rIns="0" bIns="0" rtlCol="0" anchor="t">
            <a:noAutofit/>
          </a:bodyPr>
          <a:lstStyle/>
          <a:p>
            <a:pPr algn="ctr"/>
            <a:r>
              <a:rPr lang="en-US" sz="600" b="1" dirty="0"/>
              <a:t>AWS</a:t>
            </a:r>
            <a:br>
              <a:rPr lang="en-US" sz="600" b="1" dirty="0"/>
            </a:br>
            <a:r>
              <a:rPr lang="en-US" sz="600" b="1" dirty="0"/>
              <a:t>CloudFormation</a:t>
            </a:r>
          </a:p>
        </p:txBody>
      </p:sp>
      <p:sp>
        <p:nvSpPr>
          <p:cNvPr id="19" name="TextBox 18">
            <a:extLst>
              <a:ext uri="{FF2B5EF4-FFF2-40B4-BE49-F238E27FC236}">
                <a16:creationId xmlns:a16="http://schemas.microsoft.com/office/drawing/2014/main" id="{F8795709-8707-AD4D-8C49-92FACD935BFE}"/>
              </a:ext>
            </a:extLst>
          </p:cNvPr>
          <p:cNvSpPr txBox="1"/>
          <p:nvPr/>
        </p:nvSpPr>
        <p:spPr>
          <a:xfrm>
            <a:off x="6761891" y="2349930"/>
            <a:ext cx="807117" cy="230832"/>
          </a:xfrm>
          <a:prstGeom prst="rect">
            <a:avLst/>
          </a:prstGeom>
          <a:noFill/>
        </p:spPr>
        <p:txBody>
          <a:bodyPr wrap="square" rtlCol="0">
            <a:spAutoFit/>
          </a:bodyPr>
          <a:lstStyle/>
          <a:p>
            <a:r>
              <a:rPr lang="en-US" sz="900" dirty="0" err="1">
                <a:latin typeface="Amazon Ember" panose="020B0603020204020204" pitchFamily="34" charset="0"/>
                <a:ea typeface="Amazon Ember" panose="020B0603020204020204" pitchFamily="34" charset="0"/>
                <a:cs typeface="Amazon Ember" panose="020B0603020204020204" pitchFamily="34" charset="0"/>
              </a:rPr>
              <a:t>CreateStack</a:t>
            </a:r>
            <a:endParaRPr lang="en-US" sz="9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0" name="Straight Connector 19">
            <a:extLst>
              <a:ext uri="{FF2B5EF4-FFF2-40B4-BE49-F238E27FC236}">
                <a16:creationId xmlns:a16="http://schemas.microsoft.com/office/drawing/2014/main" id="{6AD36EF1-BEF3-DE4C-8E66-15121C002720}"/>
              </a:ext>
            </a:extLst>
          </p:cNvPr>
          <p:cNvCxnSpPr>
            <a:cxnSpLocks/>
          </p:cNvCxnSpPr>
          <p:nvPr/>
        </p:nvCxnSpPr>
        <p:spPr>
          <a:xfrm flipV="1">
            <a:off x="334833" y="2587524"/>
            <a:ext cx="7454648" cy="1"/>
          </a:xfrm>
          <a:prstGeom prst="line">
            <a:avLst/>
          </a:prstGeom>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D67A8672-3472-E147-8DF6-59AAE2F6CB20}"/>
              </a:ext>
            </a:extLst>
          </p:cNvPr>
          <p:cNvSpPr txBox="1"/>
          <p:nvPr/>
        </p:nvSpPr>
        <p:spPr>
          <a:xfrm>
            <a:off x="6507506" y="2614688"/>
            <a:ext cx="1281975"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CREATE_COMPLETE</a:t>
            </a:r>
          </a:p>
        </p:txBody>
      </p:sp>
      <p:sp>
        <p:nvSpPr>
          <p:cNvPr id="22" name="Right Arrow 21">
            <a:extLst>
              <a:ext uri="{FF2B5EF4-FFF2-40B4-BE49-F238E27FC236}">
                <a16:creationId xmlns:a16="http://schemas.microsoft.com/office/drawing/2014/main" id="{3ED02963-5C80-8B4A-9617-0090C416E2AB}"/>
              </a:ext>
            </a:extLst>
          </p:cNvPr>
          <p:cNvSpPr/>
          <p:nvPr/>
        </p:nvSpPr>
        <p:spPr>
          <a:xfrm rot="10800000">
            <a:off x="5999354" y="2594063"/>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Curved Left Arrow 22">
            <a:extLst>
              <a:ext uri="{FF2B5EF4-FFF2-40B4-BE49-F238E27FC236}">
                <a16:creationId xmlns:a16="http://schemas.microsoft.com/office/drawing/2014/main" id="{ADD3849B-542E-D649-9239-F4DE6F5CEE5D}"/>
              </a:ext>
            </a:extLst>
          </p:cNvPr>
          <p:cNvSpPr/>
          <p:nvPr/>
        </p:nvSpPr>
        <p:spPr>
          <a:xfrm>
            <a:off x="8358677" y="2379891"/>
            <a:ext cx="339021" cy="399629"/>
          </a:xfrm>
          <a:prstGeom prst="curvedLeftArrow">
            <a:avLst/>
          </a:prstGeom>
          <a:solidFill>
            <a:schemeClr val="accent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E065571A-8370-8540-844A-1D31B07F7A3E}"/>
              </a:ext>
            </a:extLst>
          </p:cNvPr>
          <p:cNvSpPr txBox="1"/>
          <p:nvPr/>
        </p:nvSpPr>
        <p:spPr>
          <a:xfrm>
            <a:off x="8225423" y="2453865"/>
            <a:ext cx="682273" cy="276999"/>
          </a:xfrm>
          <a:prstGeom prst="rect">
            <a:avLst/>
          </a:prstGeom>
          <a:noFill/>
        </p:spPr>
        <p:txBody>
          <a:bodyPr wrap="square" rtlCol="0">
            <a:spAutoFit/>
          </a:bodyPr>
          <a:lstStyle/>
          <a:p>
            <a:pPr algn="ctr"/>
            <a:r>
              <a:rPr lang="en-US" sz="600" b="1" dirty="0">
                <a:latin typeface="Amazon Ember" panose="020B0603020204020204" pitchFamily="34" charset="0"/>
                <a:ea typeface="Amazon Ember" panose="020B0603020204020204" pitchFamily="34" charset="0"/>
                <a:cs typeface="Amazon Ember" panose="020B0603020204020204" pitchFamily="34" charset="0"/>
              </a:rPr>
              <a:t>Create AWS Services</a:t>
            </a:r>
          </a:p>
        </p:txBody>
      </p:sp>
      <p:sp>
        <p:nvSpPr>
          <p:cNvPr id="25" name="Right Arrow 24">
            <a:extLst>
              <a:ext uri="{FF2B5EF4-FFF2-40B4-BE49-F238E27FC236}">
                <a16:creationId xmlns:a16="http://schemas.microsoft.com/office/drawing/2014/main" id="{4E85D656-9855-1244-9BE8-9DDD91D39D7A}"/>
              </a:ext>
            </a:extLst>
          </p:cNvPr>
          <p:cNvSpPr/>
          <p:nvPr/>
        </p:nvSpPr>
        <p:spPr>
          <a:xfrm rot="10800000">
            <a:off x="3953273" y="2587524"/>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A5F5B8FA-6B58-7049-8099-30540912BB80}"/>
              </a:ext>
            </a:extLst>
          </p:cNvPr>
          <p:cNvSpPr/>
          <p:nvPr/>
        </p:nvSpPr>
        <p:spPr>
          <a:xfrm rot="10800000">
            <a:off x="1891264" y="2587525"/>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CDA8F7D3-139D-234E-991B-8C678AF91479}"/>
              </a:ext>
            </a:extLst>
          </p:cNvPr>
          <p:cNvSpPr txBox="1"/>
          <p:nvPr/>
        </p:nvSpPr>
        <p:spPr>
          <a:xfrm>
            <a:off x="2891612" y="2612333"/>
            <a:ext cx="702226"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Complete</a:t>
            </a:r>
          </a:p>
        </p:txBody>
      </p:sp>
      <p:sp>
        <p:nvSpPr>
          <p:cNvPr id="28" name="TextBox 27">
            <a:extLst>
              <a:ext uri="{FF2B5EF4-FFF2-40B4-BE49-F238E27FC236}">
                <a16:creationId xmlns:a16="http://schemas.microsoft.com/office/drawing/2014/main" id="{8E1A2A4E-81B2-2B43-B300-1633C22A8C8E}"/>
              </a:ext>
            </a:extLst>
          </p:cNvPr>
          <p:cNvSpPr txBox="1"/>
          <p:nvPr/>
        </p:nvSpPr>
        <p:spPr>
          <a:xfrm>
            <a:off x="418993" y="2612563"/>
            <a:ext cx="1237329"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Application Created</a:t>
            </a:r>
          </a:p>
        </p:txBody>
      </p:sp>
      <p:sp>
        <p:nvSpPr>
          <p:cNvPr id="29" name="Right Arrow 28">
            <a:extLst>
              <a:ext uri="{FF2B5EF4-FFF2-40B4-BE49-F238E27FC236}">
                <a16:creationId xmlns:a16="http://schemas.microsoft.com/office/drawing/2014/main" id="{DD144934-E8C0-5F4D-8B7F-69B39A5AB938}"/>
              </a:ext>
            </a:extLst>
          </p:cNvPr>
          <p:cNvSpPr/>
          <p:nvPr/>
        </p:nvSpPr>
        <p:spPr>
          <a:xfrm>
            <a:off x="1892564" y="2338641"/>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ight Arrow 29">
            <a:extLst>
              <a:ext uri="{FF2B5EF4-FFF2-40B4-BE49-F238E27FC236}">
                <a16:creationId xmlns:a16="http://schemas.microsoft.com/office/drawing/2014/main" id="{67DEEA6F-B6E0-E946-A29F-12D7240E03CA}"/>
              </a:ext>
            </a:extLst>
          </p:cNvPr>
          <p:cNvSpPr/>
          <p:nvPr/>
        </p:nvSpPr>
        <p:spPr>
          <a:xfrm>
            <a:off x="3975613" y="2328839"/>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ight Arrow 30">
            <a:extLst>
              <a:ext uri="{FF2B5EF4-FFF2-40B4-BE49-F238E27FC236}">
                <a16:creationId xmlns:a16="http://schemas.microsoft.com/office/drawing/2014/main" id="{1ADB409D-CAAA-7B48-A958-8D8DC9D811D0}"/>
              </a:ext>
            </a:extLst>
          </p:cNvPr>
          <p:cNvSpPr/>
          <p:nvPr/>
        </p:nvSpPr>
        <p:spPr>
          <a:xfrm>
            <a:off x="6016412" y="2328839"/>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Rounded Rectangle 31">
            <a:extLst>
              <a:ext uri="{FF2B5EF4-FFF2-40B4-BE49-F238E27FC236}">
                <a16:creationId xmlns:a16="http://schemas.microsoft.com/office/drawing/2014/main" id="{B34EC341-5669-4847-AA6F-EADF317B68F8}"/>
              </a:ext>
            </a:extLst>
          </p:cNvPr>
          <p:cNvSpPr/>
          <p:nvPr/>
        </p:nvSpPr>
        <p:spPr>
          <a:xfrm>
            <a:off x="334833" y="3229257"/>
            <a:ext cx="8452646" cy="515639"/>
          </a:xfrm>
          <a:prstGeom prst="roundRect">
            <a:avLst/>
          </a:prstGeom>
          <a:solidFill>
            <a:schemeClr val="accent1">
              <a:alpha val="5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F86CA6E0-58F8-2145-B7B2-F953FE544085}"/>
              </a:ext>
            </a:extLst>
          </p:cNvPr>
          <p:cNvSpPr txBox="1"/>
          <p:nvPr/>
        </p:nvSpPr>
        <p:spPr>
          <a:xfrm>
            <a:off x="623589" y="3263232"/>
            <a:ext cx="831897"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Bind Service</a:t>
            </a:r>
          </a:p>
        </p:txBody>
      </p:sp>
      <p:sp>
        <p:nvSpPr>
          <p:cNvPr id="34" name="TextBox 33">
            <a:extLst>
              <a:ext uri="{FF2B5EF4-FFF2-40B4-BE49-F238E27FC236}">
                <a16:creationId xmlns:a16="http://schemas.microsoft.com/office/drawing/2014/main" id="{BD94BF65-E0D3-C54A-863A-981AE1CA1EF3}"/>
              </a:ext>
            </a:extLst>
          </p:cNvPr>
          <p:cNvSpPr txBox="1"/>
          <p:nvPr/>
        </p:nvSpPr>
        <p:spPr>
          <a:xfrm>
            <a:off x="3042329" y="3263232"/>
            <a:ext cx="424199"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Bind</a:t>
            </a:r>
          </a:p>
        </p:txBody>
      </p:sp>
      <p:pic>
        <p:nvPicPr>
          <p:cNvPr id="35" name="Picture 34">
            <a:extLst>
              <a:ext uri="{FF2B5EF4-FFF2-40B4-BE49-F238E27FC236}">
                <a16:creationId xmlns:a16="http://schemas.microsoft.com/office/drawing/2014/main" id="{7C2C1216-17EB-BD4D-8832-15EEABCB95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5522" y="3071821"/>
            <a:ext cx="225899" cy="279052"/>
          </a:xfrm>
          <a:prstGeom prst="rect">
            <a:avLst/>
          </a:prstGeom>
        </p:spPr>
      </p:pic>
      <p:sp>
        <p:nvSpPr>
          <p:cNvPr id="36" name="TextBox 35">
            <a:extLst>
              <a:ext uri="{FF2B5EF4-FFF2-40B4-BE49-F238E27FC236}">
                <a16:creationId xmlns:a16="http://schemas.microsoft.com/office/drawing/2014/main" id="{E1186FF1-52CF-854B-9253-B1A82191EFE2}"/>
              </a:ext>
            </a:extLst>
          </p:cNvPr>
          <p:cNvSpPr txBox="1"/>
          <p:nvPr/>
        </p:nvSpPr>
        <p:spPr>
          <a:xfrm>
            <a:off x="8143197" y="3346522"/>
            <a:ext cx="616261" cy="156125"/>
          </a:xfrm>
          <a:prstGeom prst="rect">
            <a:avLst/>
          </a:prstGeom>
          <a:noFill/>
        </p:spPr>
        <p:txBody>
          <a:bodyPr wrap="square" lIns="0" tIns="0" rIns="0" bIns="0" rtlCol="0" anchor="t">
            <a:noAutofit/>
          </a:bodyPr>
          <a:lstStyle/>
          <a:p>
            <a:pPr algn="ctr"/>
            <a:r>
              <a:rPr lang="en-US" sz="600" b="1" dirty="0"/>
              <a:t>AWS</a:t>
            </a:r>
            <a:br>
              <a:rPr lang="en-US" sz="600" b="1" dirty="0"/>
            </a:br>
            <a:r>
              <a:rPr lang="en-US" sz="600" b="1" dirty="0"/>
              <a:t>CloudFormation</a:t>
            </a:r>
          </a:p>
        </p:txBody>
      </p:sp>
      <p:sp>
        <p:nvSpPr>
          <p:cNvPr id="37" name="TextBox 36">
            <a:extLst>
              <a:ext uri="{FF2B5EF4-FFF2-40B4-BE49-F238E27FC236}">
                <a16:creationId xmlns:a16="http://schemas.microsoft.com/office/drawing/2014/main" id="{A933FF34-4E21-BF48-A117-C26CA7BB0EC6}"/>
              </a:ext>
            </a:extLst>
          </p:cNvPr>
          <p:cNvSpPr txBox="1"/>
          <p:nvPr/>
        </p:nvSpPr>
        <p:spPr>
          <a:xfrm>
            <a:off x="6507506" y="3254648"/>
            <a:ext cx="1749007" cy="230832"/>
          </a:xfrm>
          <a:prstGeom prst="rect">
            <a:avLst/>
          </a:prstGeom>
          <a:noFill/>
        </p:spPr>
        <p:txBody>
          <a:bodyPr wrap="square" rtlCol="0">
            <a:spAutoFit/>
          </a:bodyPr>
          <a:lstStyle/>
          <a:p>
            <a:r>
              <a:rPr lang="en-US" sz="900" dirty="0" err="1">
                <a:latin typeface="Amazon Ember" panose="020B0603020204020204" pitchFamily="34" charset="0"/>
                <a:ea typeface="Amazon Ember" panose="020B0603020204020204" pitchFamily="34" charset="0"/>
                <a:cs typeface="Amazon Ember" panose="020B0603020204020204" pitchFamily="34" charset="0"/>
              </a:rPr>
              <a:t>DescribeStack</a:t>
            </a:r>
            <a:r>
              <a:rPr lang="en-US" sz="900" dirty="0">
                <a:latin typeface="Amazon Ember" panose="020B0603020204020204" pitchFamily="34" charset="0"/>
                <a:ea typeface="Amazon Ember" panose="020B0603020204020204" pitchFamily="34" charset="0"/>
                <a:cs typeface="Amazon Ember" panose="020B0603020204020204" pitchFamily="34" charset="0"/>
              </a:rPr>
              <a:t>/</a:t>
            </a:r>
            <a:r>
              <a:rPr lang="en-US" sz="900" dirty="0" err="1">
                <a:latin typeface="Amazon Ember" panose="020B0603020204020204" pitchFamily="34" charset="0"/>
                <a:ea typeface="Amazon Ember" panose="020B0603020204020204" pitchFamily="34" charset="0"/>
                <a:cs typeface="Amazon Ember" panose="020B0603020204020204" pitchFamily="34" charset="0"/>
              </a:rPr>
              <a:t>GetParameter</a:t>
            </a:r>
            <a:endParaRPr lang="en-US" sz="9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8" name="Straight Connector 37">
            <a:extLst>
              <a:ext uri="{FF2B5EF4-FFF2-40B4-BE49-F238E27FC236}">
                <a16:creationId xmlns:a16="http://schemas.microsoft.com/office/drawing/2014/main" id="{B49BA6A1-87B9-BA4D-BE68-ED22CDA6AC21}"/>
              </a:ext>
            </a:extLst>
          </p:cNvPr>
          <p:cNvCxnSpPr>
            <a:cxnSpLocks/>
          </p:cNvCxnSpPr>
          <p:nvPr/>
        </p:nvCxnSpPr>
        <p:spPr>
          <a:xfrm flipV="1">
            <a:off x="334833" y="3500826"/>
            <a:ext cx="7454648" cy="1"/>
          </a:xfrm>
          <a:prstGeom prst="line">
            <a:avLst/>
          </a:prstGeom>
        </p:spPr>
        <p:style>
          <a:lnRef idx="2">
            <a:schemeClr val="dk1"/>
          </a:lnRef>
          <a:fillRef idx="0">
            <a:schemeClr val="dk1"/>
          </a:fillRef>
          <a:effectRef idx="1">
            <a:schemeClr val="dk1"/>
          </a:effectRef>
          <a:fontRef idx="minor">
            <a:schemeClr val="tx1"/>
          </a:fontRef>
        </p:style>
      </p:cxnSp>
      <p:sp>
        <p:nvSpPr>
          <p:cNvPr id="39" name="TextBox 38">
            <a:extLst>
              <a:ext uri="{FF2B5EF4-FFF2-40B4-BE49-F238E27FC236}">
                <a16:creationId xmlns:a16="http://schemas.microsoft.com/office/drawing/2014/main" id="{A93360CC-1925-1148-B441-B31E0FDE3DD1}"/>
              </a:ext>
            </a:extLst>
          </p:cNvPr>
          <p:cNvSpPr txBox="1"/>
          <p:nvPr/>
        </p:nvSpPr>
        <p:spPr>
          <a:xfrm>
            <a:off x="6554438" y="3520986"/>
            <a:ext cx="1524541"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Connection Information</a:t>
            </a:r>
          </a:p>
        </p:txBody>
      </p:sp>
      <p:sp>
        <p:nvSpPr>
          <p:cNvPr id="40" name="Right Arrow 39">
            <a:extLst>
              <a:ext uri="{FF2B5EF4-FFF2-40B4-BE49-F238E27FC236}">
                <a16:creationId xmlns:a16="http://schemas.microsoft.com/office/drawing/2014/main" id="{67DB5AA0-9B7A-AE48-8862-1CF6236589F9}"/>
              </a:ext>
            </a:extLst>
          </p:cNvPr>
          <p:cNvSpPr/>
          <p:nvPr/>
        </p:nvSpPr>
        <p:spPr>
          <a:xfrm rot="10800000">
            <a:off x="5999354" y="3507365"/>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Curved Left Arrow 40">
            <a:extLst>
              <a:ext uri="{FF2B5EF4-FFF2-40B4-BE49-F238E27FC236}">
                <a16:creationId xmlns:a16="http://schemas.microsoft.com/office/drawing/2014/main" id="{F9D04790-017E-F64C-8D0A-04FF79469FD8}"/>
              </a:ext>
            </a:extLst>
          </p:cNvPr>
          <p:cNvSpPr/>
          <p:nvPr/>
        </p:nvSpPr>
        <p:spPr>
          <a:xfrm>
            <a:off x="8159299" y="3306943"/>
            <a:ext cx="583958" cy="399629"/>
          </a:xfrm>
          <a:prstGeom prst="curvedLeftArrow">
            <a:avLst/>
          </a:prstGeom>
          <a:solidFill>
            <a:schemeClr val="accent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2" name="Right Arrow 41">
            <a:extLst>
              <a:ext uri="{FF2B5EF4-FFF2-40B4-BE49-F238E27FC236}">
                <a16:creationId xmlns:a16="http://schemas.microsoft.com/office/drawing/2014/main" id="{26B4BCB5-AEE0-1047-8F6B-D4F05CD30A7E}"/>
              </a:ext>
            </a:extLst>
          </p:cNvPr>
          <p:cNvSpPr/>
          <p:nvPr/>
        </p:nvSpPr>
        <p:spPr>
          <a:xfrm rot="10800000">
            <a:off x="3953273" y="3500826"/>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Right Arrow 42">
            <a:extLst>
              <a:ext uri="{FF2B5EF4-FFF2-40B4-BE49-F238E27FC236}">
                <a16:creationId xmlns:a16="http://schemas.microsoft.com/office/drawing/2014/main" id="{58F38C56-8CD4-E542-8ACA-5CC0C0FD2EFA}"/>
              </a:ext>
            </a:extLst>
          </p:cNvPr>
          <p:cNvSpPr/>
          <p:nvPr/>
        </p:nvSpPr>
        <p:spPr>
          <a:xfrm rot="10800000">
            <a:off x="1891264" y="3500827"/>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CF872C2D-D406-B448-BAC5-A067E4600C0A}"/>
              </a:ext>
            </a:extLst>
          </p:cNvPr>
          <p:cNvSpPr txBox="1"/>
          <p:nvPr/>
        </p:nvSpPr>
        <p:spPr>
          <a:xfrm>
            <a:off x="2722284" y="3525635"/>
            <a:ext cx="1058297"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Bind Credentials</a:t>
            </a:r>
          </a:p>
        </p:txBody>
      </p:sp>
      <p:sp>
        <p:nvSpPr>
          <p:cNvPr id="45" name="TextBox 44">
            <a:extLst>
              <a:ext uri="{FF2B5EF4-FFF2-40B4-BE49-F238E27FC236}">
                <a16:creationId xmlns:a16="http://schemas.microsoft.com/office/drawing/2014/main" id="{D650EC86-139F-8B41-AE04-3082D9586FEF}"/>
              </a:ext>
            </a:extLst>
          </p:cNvPr>
          <p:cNvSpPr txBox="1"/>
          <p:nvPr/>
        </p:nvSpPr>
        <p:spPr>
          <a:xfrm>
            <a:off x="350560" y="3520682"/>
            <a:ext cx="1437664"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VCAP_SERVICES</a:t>
            </a:r>
          </a:p>
        </p:txBody>
      </p:sp>
      <p:sp>
        <p:nvSpPr>
          <p:cNvPr id="46" name="Right Arrow 45">
            <a:extLst>
              <a:ext uri="{FF2B5EF4-FFF2-40B4-BE49-F238E27FC236}">
                <a16:creationId xmlns:a16="http://schemas.microsoft.com/office/drawing/2014/main" id="{BB9AB37D-019B-8042-8C12-6DAF5E76DD53}"/>
              </a:ext>
            </a:extLst>
          </p:cNvPr>
          <p:cNvSpPr/>
          <p:nvPr/>
        </p:nvSpPr>
        <p:spPr>
          <a:xfrm>
            <a:off x="1892564" y="3251943"/>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ight Arrow 46">
            <a:extLst>
              <a:ext uri="{FF2B5EF4-FFF2-40B4-BE49-F238E27FC236}">
                <a16:creationId xmlns:a16="http://schemas.microsoft.com/office/drawing/2014/main" id="{33B95CAC-24F4-7E4F-8EBD-60A06C5C5A51}"/>
              </a:ext>
            </a:extLst>
          </p:cNvPr>
          <p:cNvSpPr/>
          <p:nvPr/>
        </p:nvSpPr>
        <p:spPr>
          <a:xfrm>
            <a:off x="3975613" y="3242141"/>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ight Arrow 47">
            <a:extLst>
              <a:ext uri="{FF2B5EF4-FFF2-40B4-BE49-F238E27FC236}">
                <a16:creationId xmlns:a16="http://schemas.microsoft.com/office/drawing/2014/main" id="{ABA30F82-102B-2E4E-B4F5-2349FE929575}"/>
              </a:ext>
            </a:extLst>
          </p:cNvPr>
          <p:cNvSpPr/>
          <p:nvPr/>
        </p:nvSpPr>
        <p:spPr>
          <a:xfrm>
            <a:off x="6016412" y="3242141"/>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9" name="Picture 48">
            <a:extLst>
              <a:ext uri="{FF2B5EF4-FFF2-40B4-BE49-F238E27FC236}">
                <a16:creationId xmlns:a16="http://schemas.microsoft.com/office/drawing/2014/main" id="{65F5A869-C58B-5D4D-A518-DC1CD0423632}"/>
              </a:ext>
            </a:extLst>
          </p:cNvPr>
          <p:cNvPicPr>
            <a:picLocks noChangeAspect="1"/>
          </p:cNvPicPr>
          <p:nvPr/>
        </p:nvPicPr>
        <p:blipFill>
          <a:blip r:embed="rId5"/>
          <a:stretch>
            <a:fillRect/>
          </a:stretch>
        </p:blipFill>
        <p:spPr>
          <a:xfrm>
            <a:off x="4208901" y="2147696"/>
            <a:ext cx="2071256" cy="1857160"/>
          </a:xfrm>
          <a:prstGeom prst="rect">
            <a:avLst/>
          </a:prstGeom>
        </p:spPr>
      </p:pic>
      <p:pic>
        <p:nvPicPr>
          <p:cNvPr id="50" name="Picture 49">
            <a:extLst>
              <a:ext uri="{FF2B5EF4-FFF2-40B4-BE49-F238E27FC236}">
                <a16:creationId xmlns:a16="http://schemas.microsoft.com/office/drawing/2014/main" id="{853A967F-677B-DE40-8F52-9CD8E1A19B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7500" y="3535055"/>
            <a:ext cx="246861" cy="296233"/>
          </a:xfrm>
          <a:prstGeom prst="rect">
            <a:avLst/>
          </a:prstGeom>
        </p:spPr>
      </p:pic>
      <p:sp>
        <p:nvSpPr>
          <p:cNvPr id="51" name="TextBox 50">
            <a:extLst>
              <a:ext uri="{FF2B5EF4-FFF2-40B4-BE49-F238E27FC236}">
                <a16:creationId xmlns:a16="http://schemas.microsoft.com/office/drawing/2014/main" id="{0306595C-F898-8E46-81B5-7C5C779078B9}"/>
              </a:ext>
            </a:extLst>
          </p:cNvPr>
          <p:cNvSpPr txBox="1"/>
          <p:nvPr/>
        </p:nvSpPr>
        <p:spPr>
          <a:xfrm>
            <a:off x="8129822" y="3834745"/>
            <a:ext cx="616261" cy="156125"/>
          </a:xfrm>
          <a:prstGeom prst="rect">
            <a:avLst/>
          </a:prstGeom>
          <a:noFill/>
        </p:spPr>
        <p:txBody>
          <a:bodyPr wrap="square" lIns="0" tIns="0" rIns="0" bIns="0" rtlCol="0" anchor="t">
            <a:noAutofit/>
          </a:bodyPr>
          <a:lstStyle/>
          <a:p>
            <a:pPr algn="ctr"/>
            <a:r>
              <a:rPr lang="en-US" sz="600" b="1" dirty="0"/>
              <a:t>AWS KMS</a:t>
            </a:r>
          </a:p>
        </p:txBody>
      </p:sp>
      <p:pic>
        <p:nvPicPr>
          <p:cNvPr id="52" name="Picture 51">
            <a:extLst>
              <a:ext uri="{FF2B5EF4-FFF2-40B4-BE49-F238E27FC236}">
                <a16:creationId xmlns:a16="http://schemas.microsoft.com/office/drawing/2014/main" id="{7AA9A62C-8754-7344-A10E-A4A7A6F9A974}"/>
              </a:ext>
            </a:extLst>
          </p:cNvPr>
          <p:cNvPicPr>
            <a:picLocks noChangeAspect="1"/>
          </p:cNvPicPr>
          <p:nvPr/>
        </p:nvPicPr>
        <p:blipFill>
          <a:blip r:embed="rId7"/>
          <a:stretch>
            <a:fillRect/>
          </a:stretch>
        </p:blipFill>
        <p:spPr>
          <a:xfrm>
            <a:off x="451603" y="1550396"/>
            <a:ext cx="1783770" cy="377237"/>
          </a:xfrm>
          <a:prstGeom prst="rect">
            <a:avLst/>
          </a:prstGeom>
        </p:spPr>
      </p:pic>
    </p:spTree>
    <p:extLst>
      <p:ext uri="{BB962C8B-B14F-4D97-AF65-F5344CB8AC3E}">
        <p14:creationId xmlns:p14="http://schemas.microsoft.com/office/powerpoint/2010/main" val="3277360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Service Broker (OSB) API</a:t>
            </a:r>
          </a:p>
        </p:txBody>
      </p:sp>
      <p:sp>
        <p:nvSpPr>
          <p:cNvPr id="3" name="Content Placeholder 2"/>
          <p:cNvSpPr>
            <a:spLocks noGrp="1"/>
          </p:cNvSpPr>
          <p:nvPr>
            <p:ph type="body" sz="quarter" idx="12"/>
          </p:nvPr>
        </p:nvSpPr>
        <p:spPr/>
        <p:txBody>
          <a:bodyPr>
            <a:normAutofit lnSpcReduction="10000"/>
          </a:bodyPr>
          <a:lstStyle/>
          <a:p>
            <a:r>
              <a:rPr lang="en-US" sz="1200" dirty="0">
                <a:solidFill>
                  <a:srgbClr val="FFFFFF"/>
                </a:solidFill>
              </a:rPr>
              <a:t>Allows a broker to be consumed in multiple platforms, and provides application platforms with an easy way to implement a catalog.</a:t>
            </a:r>
            <a:endParaRPr lang="en-US" sz="12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1200" dirty="0"/>
          </a:p>
          <a:p>
            <a:r>
              <a:rPr lang="en-US" sz="1200" dirty="0"/>
              <a:t>Open API Specification</a:t>
            </a:r>
            <a:br>
              <a:rPr lang="en-US" sz="1200" dirty="0"/>
            </a:br>
            <a:r>
              <a:rPr lang="en-US" sz="1200" dirty="0"/>
              <a:t>https://</a:t>
            </a:r>
            <a:r>
              <a:rPr lang="en-US" sz="1200" dirty="0" err="1"/>
              <a:t>github.com</a:t>
            </a:r>
            <a:r>
              <a:rPr lang="en-US" sz="1200" dirty="0"/>
              <a:t>/</a:t>
            </a:r>
            <a:r>
              <a:rPr lang="en-US" sz="1200" dirty="0" err="1"/>
              <a:t>openservicebrokerapi</a:t>
            </a:r>
            <a:r>
              <a:rPr lang="en-US" sz="1200" dirty="0"/>
              <a:t>/</a:t>
            </a:r>
            <a:r>
              <a:rPr lang="en-US" sz="1200" dirty="0" err="1"/>
              <a:t>servicebroker</a:t>
            </a:r>
            <a:r>
              <a:rPr lang="en-US" sz="1200" dirty="0"/>
              <a:t>/</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dirty="0"/>
          </a:p>
          <a:p>
            <a:pPr marL="285750" indent="-285750">
              <a:buFont typeface="Arial" panose="020B0604020202020204" pitchFamily="34" charset="0"/>
              <a:buChar char="•"/>
            </a:pPr>
            <a:r>
              <a:rPr lang="en-US" dirty="0"/>
              <a:t>Catalog</a:t>
            </a:r>
          </a:p>
          <a:p>
            <a:pPr marL="285750" indent="-285750">
              <a:buFont typeface="Arial" panose="020B0604020202020204" pitchFamily="34" charset="0"/>
              <a:buChar char="•"/>
            </a:pPr>
            <a:r>
              <a:rPr lang="en-US" dirty="0"/>
              <a:t>Provision</a:t>
            </a:r>
          </a:p>
          <a:p>
            <a:pPr marL="285750" indent="-285750">
              <a:buFont typeface="Arial" panose="020B0604020202020204" pitchFamily="34" charset="0"/>
              <a:buChar char="•"/>
            </a:pPr>
            <a:r>
              <a:rPr lang="en-US" dirty="0"/>
              <a:t>Bind</a:t>
            </a:r>
          </a:p>
          <a:p>
            <a:pPr marL="285750" indent="-285750">
              <a:buFont typeface="Arial" panose="020B0604020202020204" pitchFamily="34" charset="0"/>
              <a:buChar char="•"/>
            </a:pPr>
            <a:r>
              <a:rPr lang="en-US" dirty="0"/>
              <a:t>Update</a:t>
            </a:r>
          </a:p>
          <a:p>
            <a:pPr marL="285750" indent="-285750">
              <a:buFont typeface="Arial" panose="020B0604020202020204" pitchFamily="34" charset="0"/>
              <a:buChar char="•"/>
            </a:pPr>
            <a:r>
              <a:rPr lang="en-US" dirty="0"/>
              <a:t>Unbind</a:t>
            </a:r>
          </a:p>
          <a:p>
            <a:pPr marL="285750" indent="-285750">
              <a:buFont typeface="Arial" panose="020B0604020202020204" pitchFamily="34" charset="0"/>
              <a:buChar char="•"/>
            </a:pPr>
            <a:r>
              <a:rPr lang="en-US" dirty="0"/>
              <a:t>Deprovision</a:t>
            </a:r>
          </a:p>
          <a:p>
            <a:pPr marL="285750" indent="-285750">
              <a:buFont typeface="Arial" panose="020B0604020202020204" pitchFamily="34" charset="0"/>
              <a:buChar char="•"/>
            </a:pPr>
            <a:endParaRPr lang="en-US" dirty="0"/>
          </a:p>
        </p:txBody>
      </p:sp>
      <p:pic>
        <p:nvPicPr>
          <p:cNvPr id="10" name="Graphic 9">
            <a:extLst>
              <a:ext uri="{FF2B5EF4-FFF2-40B4-BE49-F238E27FC236}">
                <a16:creationId xmlns:a16="http://schemas.microsoft.com/office/drawing/2014/main" id="{D4A8FD60-8EB5-A040-8C21-29AD1D22F1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10743" y="1816894"/>
            <a:ext cx="4762500" cy="1676400"/>
          </a:xfrm>
          <a:prstGeom prst="rect">
            <a:avLst/>
          </a:prstGeom>
        </p:spPr>
      </p:pic>
    </p:spTree>
    <p:extLst>
      <p:ext uri="{BB962C8B-B14F-4D97-AF65-F5344CB8AC3E}">
        <p14:creationId xmlns:p14="http://schemas.microsoft.com/office/powerpoint/2010/main" val="4200249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Features</a:t>
            </a:r>
          </a:p>
        </p:txBody>
      </p:sp>
      <p:sp>
        <p:nvSpPr>
          <p:cNvPr id="7" name="Text Placeholder 6">
            <a:extLst>
              <a:ext uri="{FF2B5EF4-FFF2-40B4-BE49-F238E27FC236}">
                <a16:creationId xmlns:a16="http://schemas.microsoft.com/office/drawing/2014/main" id="{15FBBE4C-741C-D948-AD3F-58FFE90141C1}"/>
              </a:ext>
            </a:extLst>
          </p:cNvPr>
          <p:cNvSpPr>
            <a:spLocks noGrp="1"/>
          </p:cNvSpPr>
          <p:nvPr>
            <p:ph type="body" sz="quarter" idx="10"/>
          </p:nvPr>
        </p:nvSpPr>
        <p:spPr/>
        <p:txBody>
          <a:bodyPr/>
          <a:lstStyle/>
          <a:p>
            <a:pPr marL="285750" indent="-285750">
              <a:buFont typeface="Arial" panose="020B0604020202020204" pitchFamily="34" charset="0"/>
              <a:buChar char="•"/>
            </a:pPr>
            <a:r>
              <a:rPr lang="en-US" sz="1800" dirty="0"/>
              <a:t>Multi-account provisioning</a:t>
            </a:r>
          </a:p>
          <a:p>
            <a:pPr marL="285750" indent="-285750">
              <a:buFont typeface="Arial" panose="020B0604020202020204" pitchFamily="34" charset="0"/>
              <a:buChar char="•"/>
            </a:pPr>
            <a:r>
              <a:rPr lang="en-US" sz="1800" dirty="0"/>
              <a:t>Configurable overrides</a:t>
            </a:r>
          </a:p>
          <a:p>
            <a:pPr marL="285750" indent="-285750">
              <a:buFont typeface="Arial" panose="020B0604020202020204" pitchFamily="34" charset="0"/>
              <a:buChar char="•"/>
            </a:pPr>
            <a:r>
              <a:rPr lang="en-US" sz="1800" dirty="0"/>
              <a:t>Private catalog</a:t>
            </a:r>
          </a:p>
          <a:p>
            <a:pPr marL="285750" indent="-285750">
              <a:buFont typeface="Arial" panose="020B0604020202020204" pitchFamily="34" charset="0"/>
              <a:buChar char="•"/>
            </a:pPr>
            <a:r>
              <a:rPr lang="en-US" sz="1800" dirty="0"/>
              <a:t>Portable</a:t>
            </a:r>
          </a:p>
          <a:p>
            <a:pPr marL="285750" indent="-285750">
              <a:buFont typeface="Arial" panose="020B0604020202020204" pitchFamily="34" charset="0"/>
              <a:buChar char="•"/>
            </a:pPr>
            <a:r>
              <a:rPr lang="en-US" sz="1800" dirty="0"/>
              <a:t>Stateless</a:t>
            </a:r>
          </a:p>
          <a:p>
            <a:pPr marL="285750" indent="-285750">
              <a:buFont typeface="Arial" panose="020B0604020202020204" pitchFamily="34" charset="0"/>
              <a:buChar char="•"/>
            </a:pPr>
            <a:r>
              <a:rPr lang="en-US" sz="1800" dirty="0"/>
              <a:t>Provisioning requires no AWS knowledge or account access</a:t>
            </a:r>
          </a:p>
          <a:p>
            <a:pPr marL="285750" indent="-285750">
              <a:buFont typeface="Arial" panose="020B0604020202020204" pitchFamily="34" charset="0"/>
              <a:buChar char="•"/>
            </a:pPr>
            <a:r>
              <a:rPr lang="en-US" sz="1800" dirty="0"/>
              <a:t>Best practice plans for Prod/Dev scenarios</a:t>
            </a:r>
          </a:p>
          <a:p>
            <a:pPr marL="285750" indent="-285750">
              <a:buFont typeface="Arial" panose="020B0604020202020204" pitchFamily="34" charset="0"/>
              <a:buChar char="•"/>
            </a:pPr>
            <a:endParaRPr lang="en-US" sz="1800" dirty="0"/>
          </a:p>
          <a:p>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pic>
        <p:nvPicPr>
          <p:cNvPr id="4" name="Picture 3">
            <a:extLst>
              <a:ext uri="{FF2B5EF4-FFF2-40B4-BE49-F238E27FC236}">
                <a16:creationId xmlns:a16="http://schemas.microsoft.com/office/drawing/2014/main" id="{E8E74F44-86F5-5140-9A75-1E4221522E33}"/>
              </a:ext>
            </a:extLst>
          </p:cNvPr>
          <p:cNvPicPr>
            <a:picLocks noChangeAspect="1"/>
          </p:cNvPicPr>
          <p:nvPr/>
        </p:nvPicPr>
        <p:blipFill>
          <a:blip r:embed="rId3"/>
          <a:stretch>
            <a:fillRect/>
          </a:stretch>
        </p:blipFill>
        <p:spPr>
          <a:xfrm>
            <a:off x="5288437" y="660677"/>
            <a:ext cx="3444393" cy="3088362"/>
          </a:xfrm>
          <a:prstGeom prst="rect">
            <a:avLst/>
          </a:prstGeom>
        </p:spPr>
      </p:pic>
    </p:spTree>
    <p:extLst>
      <p:ext uri="{BB962C8B-B14F-4D97-AF65-F5344CB8AC3E}">
        <p14:creationId xmlns:p14="http://schemas.microsoft.com/office/powerpoint/2010/main" val="2858859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6CCFA7-49B8-2649-B762-F222786C30BF}"/>
              </a:ext>
            </a:extLst>
          </p:cNvPr>
          <p:cNvSpPr/>
          <p:nvPr/>
        </p:nvSpPr>
        <p:spPr>
          <a:xfrm>
            <a:off x="6156176" y="1969187"/>
            <a:ext cx="2520280" cy="2031325"/>
          </a:xfrm>
          <a:prstGeom prst="rect">
            <a:avLst/>
          </a:prstGeom>
        </p:spPr>
        <p:txBody>
          <a:bodyPr wrap="square">
            <a:spAutoFit/>
          </a:bodyPr>
          <a:lstStyle/>
          <a:p>
            <a:r>
              <a:rPr lang="en-US" sz="1400" b="1" u="sng" dirty="0">
                <a:solidFill>
                  <a:schemeClr val="accent1"/>
                </a:solidFill>
              </a:rPr>
              <a:t>Scheduled RIs</a:t>
            </a:r>
            <a:r>
              <a:rPr lang="en-US" sz="1400" dirty="0">
                <a:solidFill>
                  <a:schemeClr val="accent1"/>
                </a:solidFill>
              </a:rPr>
              <a:t> </a:t>
            </a:r>
          </a:p>
          <a:p>
            <a:pPr algn="just"/>
            <a:r>
              <a:rPr lang="en-US" sz="1400" dirty="0">
                <a:solidFill>
                  <a:schemeClr val="tx2">
                    <a:lumMod val="60000"/>
                    <a:lumOff val="40000"/>
                  </a:schemeClr>
                </a:solidFill>
              </a:rPr>
              <a:t>These are available to launch within the time windows you reserve. This option allows you to match your capacity reservation to a predictable recurring schedule that only requires a fraction of a day, a week, or a month.</a:t>
            </a:r>
          </a:p>
        </p:txBody>
      </p:sp>
      <p:sp>
        <p:nvSpPr>
          <p:cNvPr id="5" name="Rectangle 4">
            <a:extLst>
              <a:ext uri="{FF2B5EF4-FFF2-40B4-BE49-F238E27FC236}">
                <a16:creationId xmlns:a16="http://schemas.microsoft.com/office/drawing/2014/main" id="{0922B890-01AA-4544-B9BC-BE6423E4CB85}"/>
              </a:ext>
            </a:extLst>
          </p:cNvPr>
          <p:cNvSpPr/>
          <p:nvPr/>
        </p:nvSpPr>
        <p:spPr>
          <a:xfrm>
            <a:off x="467544" y="1995686"/>
            <a:ext cx="2232248" cy="1384995"/>
          </a:xfrm>
          <a:prstGeom prst="rect">
            <a:avLst/>
          </a:prstGeom>
        </p:spPr>
        <p:txBody>
          <a:bodyPr wrap="square">
            <a:spAutoFit/>
          </a:bodyPr>
          <a:lstStyle/>
          <a:p>
            <a:r>
              <a:rPr lang="en-US" sz="1400" b="1" u="sng" dirty="0">
                <a:solidFill>
                  <a:schemeClr val="accent1"/>
                </a:solidFill>
              </a:rPr>
              <a:t>Standard RIs</a:t>
            </a:r>
          </a:p>
          <a:p>
            <a:pPr algn="just"/>
            <a:r>
              <a:rPr lang="en-US" sz="1400" dirty="0">
                <a:solidFill>
                  <a:schemeClr val="tx2">
                    <a:lumMod val="60000"/>
                    <a:lumOff val="40000"/>
                  </a:schemeClr>
                </a:solidFill>
              </a:rPr>
              <a:t>These provide the most significant discount (up to 75% off On-Demand) and are best suited for steady-state usage.</a:t>
            </a:r>
          </a:p>
        </p:txBody>
      </p:sp>
      <p:sp>
        <p:nvSpPr>
          <p:cNvPr id="6" name="Rectangle 5">
            <a:extLst>
              <a:ext uri="{FF2B5EF4-FFF2-40B4-BE49-F238E27FC236}">
                <a16:creationId xmlns:a16="http://schemas.microsoft.com/office/drawing/2014/main" id="{35DCB7D6-764F-5741-A287-1CCAB5F3B289}"/>
              </a:ext>
            </a:extLst>
          </p:cNvPr>
          <p:cNvSpPr/>
          <p:nvPr/>
        </p:nvSpPr>
        <p:spPr>
          <a:xfrm>
            <a:off x="2885576" y="1995686"/>
            <a:ext cx="3024336" cy="2246769"/>
          </a:xfrm>
          <a:prstGeom prst="rect">
            <a:avLst/>
          </a:prstGeom>
        </p:spPr>
        <p:txBody>
          <a:bodyPr wrap="square">
            <a:spAutoFit/>
          </a:bodyPr>
          <a:lstStyle/>
          <a:p>
            <a:r>
              <a:rPr lang="en-US" sz="1400" b="1" u="sng" dirty="0">
                <a:solidFill>
                  <a:schemeClr val="accent1"/>
                </a:solidFill>
              </a:rPr>
              <a:t>Convertible RIs </a:t>
            </a:r>
          </a:p>
          <a:p>
            <a:pPr algn="just"/>
            <a:r>
              <a:rPr lang="en-US" sz="1400" dirty="0">
                <a:solidFill>
                  <a:schemeClr val="tx2">
                    <a:lumMod val="60000"/>
                    <a:lumOff val="40000"/>
                  </a:schemeClr>
                </a:solidFill>
              </a:rPr>
              <a:t>These provide a discount (up to 54% off On-Demand) and the capability to change the attributes of the RI as long as the exchange results in the creation of Reserved Instances of equal or greater value. Like Standard RIs, Convertible RIs are best suited for steady-state usage.</a:t>
            </a:r>
          </a:p>
        </p:txBody>
      </p:sp>
      <p:pic>
        <p:nvPicPr>
          <p:cNvPr id="8" name="Picture 7">
            <a:extLst>
              <a:ext uri="{FF2B5EF4-FFF2-40B4-BE49-F238E27FC236}">
                <a16:creationId xmlns:a16="http://schemas.microsoft.com/office/drawing/2014/main" id="{51713434-29EC-D747-A432-4735A89CF03D}"/>
              </a:ext>
            </a:extLst>
          </p:cNvPr>
          <p:cNvPicPr>
            <a:picLocks noChangeAspect="1"/>
          </p:cNvPicPr>
          <p:nvPr/>
        </p:nvPicPr>
        <p:blipFill>
          <a:blip r:embed="rId3"/>
          <a:stretch>
            <a:fillRect/>
          </a:stretch>
        </p:blipFill>
        <p:spPr>
          <a:xfrm>
            <a:off x="6444208" y="385011"/>
            <a:ext cx="1584176" cy="1584176"/>
          </a:xfrm>
          <a:prstGeom prst="rect">
            <a:avLst/>
          </a:prstGeom>
        </p:spPr>
      </p:pic>
      <p:pic>
        <p:nvPicPr>
          <p:cNvPr id="10" name="Picture 9">
            <a:extLst>
              <a:ext uri="{FF2B5EF4-FFF2-40B4-BE49-F238E27FC236}">
                <a16:creationId xmlns:a16="http://schemas.microsoft.com/office/drawing/2014/main" id="{429D78FC-4583-5A4C-A6C0-6EC50C8E84B8}"/>
              </a:ext>
            </a:extLst>
          </p:cNvPr>
          <p:cNvPicPr>
            <a:picLocks noChangeAspect="1"/>
          </p:cNvPicPr>
          <p:nvPr/>
        </p:nvPicPr>
        <p:blipFill>
          <a:blip r:embed="rId4"/>
          <a:stretch>
            <a:fillRect/>
          </a:stretch>
        </p:blipFill>
        <p:spPr>
          <a:xfrm>
            <a:off x="3563888" y="601035"/>
            <a:ext cx="1368152" cy="1368152"/>
          </a:xfrm>
          <a:prstGeom prst="rect">
            <a:avLst/>
          </a:prstGeom>
        </p:spPr>
      </p:pic>
      <p:pic>
        <p:nvPicPr>
          <p:cNvPr id="12" name="Picture 11">
            <a:extLst>
              <a:ext uri="{FF2B5EF4-FFF2-40B4-BE49-F238E27FC236}">
                <a16:creationId xmlns:a16="http://schemas.microsoft.com/office/drawing/2014/main" id="{359E83EE-946B-2C4B-95F4-7B66D749493D}"/>
              </a:ext>
            </a:extLst>
          </p:cNvPr>
          <p:cNvPicPr>
            <a:picLocks noChangeAspect="1"/>
          </p:cNvPicPr>
          <p:nvPr/>
        </p:nvPicPr>
        <p:blipFill>
          <a:blip r:embed="rId5"/>
          <a:stretch>
            <a:fillRect/>
          </a:stretch>
        </p:blipFill>
        <p:spPr>
          <a:xfrm>
            <a:off x="637862" y="467288"/>
            <a:ext cx="1635646" cy="1635646"/>
          </a:xfrm>
          <a:prstGeom prst="rect">
            <a:avLst/>
          </a:prstGeom>
        </p:spPr>
      </p:pic>
    </p:spTree>
    <p:extLst>
      <p:ext uri="{BB962C8B-B14F-4D97-AF65-F5344CB8AC3E}">
        <p14:creationId xmlns:p14="http://schemas.microsoft.com/office/powerpoint/2010/main" val="1304679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Reserved instances</a:t>
            </a:r>
          </a:p>
        </p:txBody>
      </p:sp>
      <p:sp>
        <p:nvSpPr>
          <p:cNvPr id="3" name="TextBox 2">
            <a:extLst>
              <a:ext uri="{FF2B5EF4-FFF2-40B4-BE49-F238E27FC236}">
                <a16:creationId xmlns:a16="http://schemas.microsoft.com/office/drawing/2014/main" id="{E5CC7E0B-6223-9446-AF37-E558218B2C83}"/>
              </a:ext>
            </a:extLst>
          </p:cNvPr>
          <p:cNvSpPr txBox="1"/>
          <p:nvPr/>
        </p:nvSpPr>
        <p:spPr>
          <a:xfrm>
            <a:off x="2000817" y="644656"/>
            <a:ext cx="5033726" cy="369332"/>
          </a:xfrm>
          <a:prstGeom prst="rect">
            <a:avLst/>
          </a:prstGeom>
          <a:noFill/>
        </p:spPr>
        <p:txBody>
          <a:bodyPr wrap="square" rtlCol="0">
            <a:spAutoFit/>
          </a:bodyPr>
          <a:lstStyle/>
          <a:p>
            <a:r>
              <a:rPr lang="en-US" b="1" dirty="0"/>
              <a:t>No Upfront,</a:t>
            </a:r>
            <a:r>
              <a:rPr lang="en-US" dirty="0"/>
              <a:t> </a:t>
            </a:r>
            <a:r>
              <a:rPr lang="en-US" b="1" dirty="0"/>
              <a:t>Partial Upfront,</a:t>
            </a:r>
            <a:r>
              <a:rPr lang="en-US" dirty="0"/>
              <a:t> </a:t>
            </a:r>
            <a:r>
              <a:rPr lang="en-US" b="1" dirty="0"/>
              <a:t>All Upfront</a:t>
            </a:r>
            <a:r>
              <a:rPr lang="en-US" dirty="0"/>
              <a:t> </a:t>
            </a:r>
          </a:p>
        </p:txBody>
      </p:sp>
      <p:pic>
        <p:nvPicPr>
          <p:cNvPr id="5" name="Picture 4">
            <a:extLst>
              <a:ext uri="{FF2B5EF4-FFF2-40B4-BE49-F238E27FC236}">
                <a16:creationId xmlns:a16="http://schemas.microsoft.com/office/drawing/2014/main" id="{8411F6FE-0A6A-364C-805B-350A0634ED0F}"/>
              </a:ext>
            </a:extLst>
          </p:cNvPr>
          <p:cNvPicPr>
            <a:picLocks noChangeAspect="1"/>
          </p:cNvPicPr>
          <p:nvPr/>
        </p:nvPicPr>
        <p:blipFill>
          <a:blip r:embed="rId2"/>
          <a:stretch>
            <a:fillRect/>
          </a:stretch>
        </p:blipFill>
        <p:spPr>
          <a:xfrm>
            <a:off x="1463932" y="1189848"/>
            <a:ext cx="6394475" cy="1630509"/>
          </a:xfrm>
          <a:prstGeom prst="rect">
            <a:avLst/>
          </a:prstGeom>
        </p:spPr>
      </p:pic>
      <p:pic>
        <p:nvPicPr>
          <p:cNvPr id="7" name="Picture 6">
            <a:extLst>
              <a:ext uri="{FF2B5EF4-FFF2-40B4-BE49-F238E27FC236}">
                <a16:creationId xmlns:a16="http://schemas.microsoft.com/office/drawing/2014/main" id="{88AABE49-6007-7B44-95EB-37D388C8F037}"/>
              </a:ext>
            </a:extLst>
          </p:cNvPr>
          <p:cNvPicPr>
            <a:picLocks noChangeAspect="1"/>
          </p:cNvPicPr>
          <p:nvPr/>
        </p:nvPicPr>
        <p:blipFill>
          <a:blip r:embed="rId3"/>
          <a:stretch>
            <a:fillRect/>
          </a:stretch>
        </p:blipFill>
        <p:spPr>
          <a:xfrm>
            <a:off x="1463933" y="2996217"/>
            <a:ext cx="6394474" cy="1657561"/>
          </a:xfrm>
          <a:prstGeom prst="rect">
            <a:avLst/>
          </a:prstGeom>
        </p:spPr>
      </p:pic>
    </p:spTree>
    <p:extLst>
      <p:ext uri="{BB962C8B-B14F-4D97-AF65-F5344CB8AC3E}">
        <p14:creationId xmlns:p14="http://schemas.microsoft.com/office/powerpoint/2010/main" val="1852296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Trusted advisor</a:t>
            </a:r>
          </a:p>
        </p:txBody>
      </p:sp>
      <p:pic>
        <p:nvPicPr>
          <p:cNvPr id="4" name="Picture 3">
            <a:extLst>
              <a:ext uri="{FF2B5EF4-FFF2-40B4-BE49-F238E27FC236}">
                <a16:creationId xmlns:a16="http://schemas.microsoft.com/office/drawing/2014/main" id="{60302862-FC3B-A942-A5DC-8EF4330C2E13}"/>
              </a:ext>
            </a:extLst>
          </p:cNvPr>
          <p:cNvPicPr>
            <a:picLocks noChangeAspect="1"/>
          </p:cNvPicPr>
          <p:nvPr/>
        </p:nvPicPr>
        <p:blipFill>
          <a:blip r:embed="rId3"/>
          <a:stretch>
            <a:fillRect/>
          </a:stretch>
        </p:blipFill>
        <p:spPr>
          <a:xfrm>
            <a:off x="899592" y="771550"/>
            <a:ext cx="7487216" cy="1899741"/>
          </a:xfrm>
          <a:prstGeom prst="rect">
            <a:avLst/>
          </a:prstGeom>
        </p:spPr>
      </p:pic>
      <p:sp>
        <p:nvSpPr>
          <p:cNvPr id="3" name="Rectangle 2">
            <a:extLst>
              <a:ext uri="{FF2B5EF4-FFF2-40B4-BE49-F238E27FC236}">
                <a16:creationId xmlns:a16="http://schemas.microsoft.com/office/drawing/2014/main" id="{09FDB6A8-557C-0041-AC47-4750CB235FF0}"/>
              </a:ext>
            </a:extLst>
          </p:cNvPr>
          <p:cNvSpPr/>
          <p:nvPr/>
        </p:nvSpPr>
        <p:spPr>
          <a:xfrm>
            <a:off x="827584" y="2859782"/>
            <a:ext cx="4572000" cy="1477328"/>
          </a:xfrm>
          <a:prstGeom prst="rect">
            <a:avLst/>
          </a:prstGeom>
        </p:spPr>
        <p:txBody>
          <a:bodyPr>
            <a:spAutoFit/>
          </a:bodyPr>
          <a:lstStyle/>
          <a:p>
            <a:r>
              <a:rPr lang="en-US" b="1" dirty="0">
                <a:solidFill>
                  <a:schemeClr val="tx2">
                    <a:lumMod val="60000"/>
                    <a:lumOff val="40000"/>
                  </a:schemeClr>
                </a:solidFill>
              </a:rPr>
              <a:t>AWS Cost Explorer:</a:t>
            </a:r>
          </a:p>
          <a:p>
            <a:r>
              <a:rPr lang="en-US" dirty="0">
                <a:solidFill>
                  <a:schemeClr val="tx2">
                    <a:lumMod val="60000"/>
                    <a:lumOff val="40000"/>
                  </a:schemeClr>
                </a:solidFill>
              </a:rPr>
              <a:t>	Monthly or daily.</a:t>
            </a:r>
          </a:p>
          <a:p>
            <a:r>
              <a:rPr lang="en-US" dirty="0">
                <a:solidFill>
                  <a:schemeClr val="tx2">
                    <a:lumMod val="60000"/>
                    <a:lumOff val="40000"/>
                  </a:schemeClr>
                </a:solidFill>
              </a:rPr>
              <a:t>	Filter</a:t>
            </a:r>
          </a:p>
          <a:p>
            <a:r>
              <a:rPr lang="en-US" dirty="0">
                <a:solidFill>
                  <a:schemeClr val="tx2">
                    <a:lumMod val="60000"/>
                    <a:lumOff val="40000"/>
                  </a:schemeClr>
                </a:solidFill>
              </a:rPr>
              <a:t>	Forecast</a:t>
            </a:r>
          </a:p>
          <a:p>
            <a:r>
              <a:rPr lang="en-US" dirty="0">
                <a:solidFill>
                  <a:schemeClr val="tx2">
                    <a:lumMod val="60000"/>
                    <a:lumOff val="40000"/>
                  </a:schemeClr>
                </a:solidFill>
              </a:rPr>
              <a:t>	Grouping</a:t>
            </a:r>
          </a:p>
        </p:txBody>
      </p:sp>
    </p:spTree>
    <p:extLst>
      <p:ext uri="{BB962C8B-B14F-4D97-AF65-F5344CB8AC3E}">
        <p14:creationId xmlns:p14="http://schemas.microsoft.com/office/powerpoint/2010/main" val="2642920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0A9149-D245-1247-BF6F-467ACF584871}"/>
              </a:ext>
            </a:extLst>
          </p:cNvPr>
          <p:cNvPicPr>
            <a:picLocks noChangeAspect="1"/>
          </p:cNvPicPr>
          <p:nvPr/>
        </p:nvPicPr>
        <p:blipFill>
          <a:blip r:embed="rId2"/>
          <a:stretch>
            <a:fillRect/>
          </a:stretch>
        </p:blipFill>
        <p:spPr>
          <a:xfrm>
            <a:off x="1194312" y="262550"/>
            <a:ext cx="7025656" cy="4165725"/>
          </a:xfrm>
          <a:prstGeom prst="rect">
            <a:avLst/>
          </a:prstGeom>
        </p:spPr>
      </p:pic>
    </p:spTree>
    <p:extLst>
      <p:ext uri="{BB962C8B-B14F-4D97-AF65-F5344CB8AC3E}">
        <p14:creationId xmlns:p14="http://schemas.microsoft.com/office/powerpoint/2010/main" val="891552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EB26F311-4CCD-1C4F-90A9-021C2E1CEF34}"/>
              </a:ext>
            </a:extLst>
          </p:cNvPr>
          <p:cNvSpPr/>
          <p:nvPr/>
        </p:nvSpPr>
        <p:spPr>
          <a:xfrm>
            <a:off x="283029" y="947057"/>
            <a:ext cx="2895600" cy="3243943"/>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3C57D94-033F-ED48-80AB-DB61EF5374AB}"/>
              </a:ext>
            </a:extLst>
          </p:cNvPr>
          <p:cNvSpPr txBox="1"/>
          <p:nvPr/>
        </p:nvSpPr>
        <p:spPr>
          <a:xfrm>
            <a:off x="2340429" y="391886"/>
            <a:ext cx="4117474" cy="369332"/>
          </a:xfrm>
          <a:prstGeom prst="rect">
            <a:avLst/>
          </a:prstGeom>
          <a:noFill/>
        </p:spPr>
        <p:txBody>
          <a:bodyPr wrap="none" rtlCol="0">
            <a:spAutoFit/>
          </a:bodyPr>
          <a:lstStyle/>
          <a:p>
            <a:r>
              <a:rPr lang="en-US" dirty="0">
                <a:solidFill>
                  <a:schemeClr val="bg1"/>
                </a:solidFill>
              </a:rPr>
              <a:t>Working together to help you succeed.</a:t>
            </a:r>
          </a:p>
        </p:txBody>
      </p:sp>
      <p:pic>
        <p:nvPicPr>
          <p:cNvPr id="8" name="Picture 7">
            <a:extLst>
              <a:ext uri="{FF2B5EF4-FFF2-40B4-BE49-F238E27FC236}">
                <a16:creationId xmlns:a16="http://schemas.microsoft.com/office/drawing/2014/main" id="{E1AC46EC-C0E8-6E4E-A3EE-1793883AD8E3}"/>
              </a:ext>
            </a:extLst>
          </p:cNvPr>
          <p:cNvPicPr>
            <a:picLocks noChangeAspect="1"/>
          </p:cNvPicPr>
          <p:nvPr/>
        </p:nvPicPr>
        <p:blipFill>
          <a:blip r:embed="rId3"/>
          <a:stretch>
            <a:fillRect/>
          </a:stretch>
        </p:blipFill>
        <p:spPr>
          <a:xfrm>
            <a:off x="173264" y="1228897"/>
            <a:ext cx="2755900" cy="1143000"/>
          </a:xfrm>
          <a:prstGeom prst="rect">
            <a:avLst/>
          </a:prstGeom>
        </p:spPr>
      </p:pic>
      <p:pic>
        <p:nvPicPr>
          <p:cNvPr id="10" name="Picture 9">
            <a:extLst>
              <a:ext uri="{FF2B5EF4-FFF2-40B4-BE49-F238E27FC236}">
                <a16:creationId xmlns:a16="http://schemas.microsoft.com/office/drawing/2014/main" id="{88DFB625-E372-004A-90BD-66493CCE05F4}"/>
              </a:ext>
            </a:extLst>
          </p:cNvPr>
          <p:cNvPicPr>
            <a:picLocks noChangeAspect="1"/>
          </p:cNvPicPr>
          <p:nvPr/>
        </p:nvPicPr>
        <p:blipFill>
          <a:blip r:embed="rId4"/>
          <a:stretch>
            <a:fillRect/>
          </a:stretch>
        </p:blipFill>
        <p:spPr>
          <a:xfrm>
            <a:off x="583346" y="2586333"/>
            <a:ext cx="2240551" cy="1096691"/>
          </a:xfrm>
          <a:prstGeom prst="rect">
            <a:avLst/>
          </a:prstGeom>
        </p:spPr>
      </p:pic>
      <p:sp>
        <p:nvSpPr>
          <p:cNvPr id="11" name="Right Arrow 10">
            <a:extLst>
              <a:ext uri="{FF2B5EF4-FFF2-40B4-BE49-F238E27FC236}">
                <a16:creationId xmlns:a16="http://schemas.microsoft.com/office/drawing/2014/main" id="{0023C58B-CAA8-CD40-8A25-41DC6690A66C}"/>
              </a:ext>
            </a:extLst>
          </p:cNvPr>
          <p:cNvSpPr/>
          <p:nvPr/>
        </p:nvSpPr>
        <p:spPr>
          <a:xfrm>
            <a:off x="3288394" y="2139246"/>
            <a:ext cx="1186543" cy="859564"/>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2D6DC8ED-3EC1-3B47-8192-F0F95F53106F}"/>
              </a:ext>
            </a:extLst>
          </p:cNvPr>
          <p:cNvSpPr/>
          <p:nvPr/>
        </p:nvSpPr>
        <p:spPr>
          <a:xfrm>
            <a:off x="4474937" y="2038731"/>
            <a:ext cx="1426029" cy="1095203"/>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lumMod val="75000"/>
                  </a:schemeClr>
                </a:solidFill>
              </a:rPr>
              <a:t>POC</a:t>
            </a:r>
          </a:p>
        </p:txBody>
      </p:sp>
      <p:sp>
        <p:nvSpPr>
          <p:cNvPr id="13" name="Right Arrow 12">
            <a:extLst>
              <a:ext uri="{FF2B5EF4-FFF2-40B4-BE49-F238E27FC236}">
                <a16:creationId xmlns:a16="http://schemas.microsoft.com/office/drawing/2014/main" id="{1C481D16-B825-C041-931C-52796C882E8F}"/>
              </a:ext>
            </a:extLst>
          </p:cNvPr>
          <p:cNvSpPr/>
          <p:nvPr/>
        </p:nvSpPr>
        <p:spPr>
          <a:xfrm>
            <a:off x="5900966" y="2139246"/>
            <a:ext cx="1186543" cy="859564"/>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8DA04A57-DB4F-1F4C-A1BB-E804A9033F51}"/>
              </a:ext>
            </a:extLst>
          </p:cNvPr>
          <p:cNvSpPr/>
          <p:nvPr/>
        </p:nvSpPr>
        <p:spPr>
          <a:xfrm>
            <a:off x="7087509" y="2021426"/>
            <a:ext cx="1426029" cy="1095203"/>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lumMod val="75000"/>
                  </a:schemeClr>
                </a:solidFill>
              </a:rPr>
              <a:t>PROD</a:t>
            </a:r>
          </a:p>
        </p:txBody>
      </p:sp>
    </p:spTree>
    <p:extLst>
      <p:ext uri="{BB962C8B-B14F-4D97-AF65-F5344CB8AC3E}">
        <p14:creationId xmlns:p14="http://schemas.microsoft.com/office/powerpoint/2010/main" val="2529079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399">
            <a:extLst>
              <a:ext uri="{FF2B5EF4-FFF2-40B4-BE49-F238E27FC236}">
                <a16:creationId xmlns:a16="http://schemas.microsoft.com/office/drawing/2014/main" id="{AE537883-0948-B04E-BDD1-50699F36B9DA}"/>
              </a:ext>
            </a:extLst>
          </p:cNvPr>
          <p:cNvSpPr txBox="1">
            <a:spLocks/>
          </p:cNvSpPr>
          <p:nvPr/>
        </p:nvSpPr>
        <p:spPr>
          <a:xfrm>
            <a:off x="-76200" y="4800600"/>
            <a:ext cx="533400" cy="273900"/>
          </a:xfrm>
          <a:prstGeom prst="rect">
            <a:avLst/>
          </a:prstGeom>
        </p:spPr>
        <p:txBody>
          <a:bodyPr spcFirstLastPara="1" wrap="square" lIns="91425" tIns="0" rIns="91425" bIns="1827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Clr>
                <a:srgbClr val="000000"/>
              </a:buClr>
              <a:buFont typeface="Arial"/>
              <a:buNone/>
            </a:pPr>
            <a:fld id="{00000000-1234-1234-1234-123412341234}" type="slidenum">
              <a:rPr lang="en-US" smtClean="0">
                <a:solidFill>
                  <a:schemeClr val="bg1"/>
                </a:solidFill>
              </a:rPr>
              <a:pPr>
                <a:buClr>
                  <a:srgbClr val="000000"/>
                </a:buClr>
                <a:buFont typeface="Arial"/>
                <a:buNone/>
              </a:pPr>
              <a:t>18</a:t>
            </a:fld>
            <a:endParaRPr lang="en-US">
              <a:solidFill>
                <a:schemeClr val="bg1"/>
              </a:solidFill>
            </a:endParaRPr>
          </a:p>
        </p:txBody>
      </p:sp>
      <p:sp>
        <p:nvSpPr>
          <p:cNvPr id="21" name="Shape 400">
            <a:extLst>
              <a:ext uri="{FF2B5EF4-FFF2-40B4-BE49-F238E27FC236}">
                <a16:creationId xmlns:a16="http://schemas.microsoft.com/office/drawing/2014/main" id="{698F07A5-4BE6-5444-A9E8-C78A8313542D}"/>
              </a:ext>
            </a:extLst>
          </p:cNvPr>
          <p:cNvSpPr txBox="1">
            <a:spLocks noGrp="1"/>
          </p:cNvSpPr>
          <p:nvPr>
            <p:ph type="title"/>
          </p:nvPr>
        </p:nvSpPr>
        <p:spPr>
          <a:xfrm>
            <a:off x="685800" y="370898"/>
            <a:ext cx="7772400" cy="65780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LAB CONTENT OVERVIEW</a:t>
            </a:r>
            <a:endParaRPr dirty="0"/>
          </a:p>
        </p:txBody>
      </p:sp>
      <p:pic>
        <p:nvPicPr>
          <p:cNvPr id="22" name="Shape 401">
            <a:extLst>
              <a:ext uri="{FF2B5EF4-FFF2-40B4-BE49-F238E27FC236}">
                <a16:creationId xmlns:a16="http://schemas.microsoft.com/office/drawing/2014/main" id="{8B50E75C-02D4-4E47-8734-A895955C88A3}"/>
              </a:ext>
            </a:extLst>
          </p:cNvPr>
          <p:cNvPicPr preferRelativeResize="0"/>
          <p:nvPr/>
        </p:nvPicPr>
        <p:blipFill>
          <a:blip r:embed="rId3">
            <a:alphaModFix/>
          </a:blip>
          <a:stretch>
            <a:fillRect/>
          </a:stretch>
        </p:blipFill>
        <p:spPr>
          <a:xfrm>
            <a:off x="737512" y="3152500"/>
            <a:ext cx="651975" cy="651975"/>
          </a:xfrm>
          <a:prstGeom prst="rect">
            <a:avLst/>
          </a:prstGeom>
          <a:noFill/>
          <a:ln>
            <a:noFill/>
          </a:ln>
        </p:spPr>
      </p:pic>
      <p:pic>
        <p:nvPicPr>
          <p:cNvPr id="23" name="Shape 402">
            <a:extLst>
              <a:ext uri="{FF2B5EF4-FFF2-40B4-BE49-F238E27FC236}">
                <a16:creationId xmlns:a16="http://schemas.microsoft.com/office/drawing/2014/main" id="{E4D6DEFC-8A9C-8F43-BEFB-187DFBFB6427}"/>
              </a:ext>
            </a:extLst>
          </p:cNvPr>
          <p:cNvPicPr preferRelativeResize="0"/>
          <p:nvPr/>
        </p:nvPicPr>
        <p:blipFill>
          <a:blip r:embed="rId3">
            <a:alphaModFix/>
          </a:blip>
          <a:stretch>
            <a:fillRect/>
          </a:stretch>
        </p:blipFill>
        <p:spPr>
          <a:xfrm>
            <a:off x="737512" y="2294100"/>
            <a:ext cx="651975" cy="651975"/>
          </a:xfrm>
          <a:prstGeom prst="rect">
            <a:avLst/>
          </a:prstGeom>
          <a:noFill/>
          <a:ln>
            <a:noFill/>
          </a:ln>
        </p:spPr>
      </p:pic>
      <p:pic>
        <p:nvPicPr>
          <p:cNvPr id="24" name="Shape 403">
            <a:extLst>
              <a:ext uri="{FF2B5EF4-FFF2-40B4-BE49-F238E27FC236}">
                <a16:creationId xmlns:a16="http://schemas.microsoft.com/office/drawing/2014/main" id="{7EF2C3C9-4F4F-5947-A47A-C3C84534ED64}"/>
              </a:ext>
            </a:extLst>
          </p:cNvPr>
          <p:cNvPicPr preferRelativeResize="0"/>
          <p:nvPr/>
        </p:nvPicPr>
        <p:blipFill>
          <a:blip r:embed="rId3">
            <a:alphaModFix/>
          </a:blip>
          <a:stretch>
            <a:fillRect/>
          </a:stretch>
        </p:blipFill>
        <p:spPr>
          <a:xfrm>
            <a:off x="737513" y="1435712"/>
            <a:ext cx="651975" cy="651975"/>
          </a:xfrm>
          <a:prstGeom prst="rect">
            <a:avLst/>
          </a:prstGeom>
          <a:noFill/>
          <a:ln>
            <a:noFill/>
          </a:ln>
        </p:spPr>
      </p:pic>
      <p:sp>
        <p:nvSpPr>
          <p:cNvPr id="25" name="Shape 404">
            <a:extLst>
              <a:ext uri="{FF2B5EF4-FFF2-40B4-BE49-F238E27FC236}">
                <a16:creationId xmlns:a16="http://schemas.microsoft.com/office/drawing/2014/main" id="{87C12D6F-6BA1-F642-8B8D-B5B9EB6AC895}"/>
              </a:ext>
            </a:extLst>
          </p:cNvPr>
          <p:cNvSpPr txBox="1"/>
          <p:nvPr/>
        </p:nvSpPr>
        <p:spPr>
          <a:xfrm>
            <a:off x="1465688" y="1572013"/>
            <a:ext cx="2760900" cy="2650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bg1"/>
                </a:solidFill>
                <a:latin typeface="Proxima Nova"/>
                <a:ea typeface="Proxima Nova"/>
                <a:cs typeface="Proxima Nova"/>
                <a:sym typeface="Proxima Nova"/>
              </a:rPr>
              <a:t>Lab 0 – Explore the AWS Quick Start</a:t>
            </a:r>
            <a:endParaRPr dirty="0">
              <a:solidFill>
                <a:schemeClr val="bg1"/>
              </a:solidFill>
              <a:latin typeface="Proxima Nova"/>
              <a:ea typeface="Proxima Nova"/>
              <a:cs typeface="Proxima Nova"/>
              <a:sym typeface="Proxima Nova"/>
            </a:endParaRPr>
          </a:p>
          <a:p>
            <a:pPr marL="0" lvl="0" indent="0" rtl="0">
              <a:spcBef>
                <a:spcPts val="0"/>
              </a:spcBef>
              <a:spcAft>
                <a:spcPts val="0"/>
              </a:spcAft>
              <a:buNone/>
            </a:pPr>
            <a:endParaRPr dirty="0">
              <a:solidFill>
                <a:schemeClr val="bg1"/>
              </a:solidFill>
              <a:latin typeface="Proxima Nova"/>
              <a:ea typeface="Proxima Nova"/>
              <a:cs typeface="Proxima Nova"/>
              <a:sym typeface="Proxima Nova"/>
            </a:endParaRPr>
          </a:p>
          <a:p>
            <a:pPr marL="0" lvl="0" indent="0" rtl="0">
              <a:spcBef>
                <a:spcPts val="0"/>
              </a:spcBef>
              <a:spcAft>
                <a:spcPts val="0"/>
              </a:spcAft>
              <a:buNone/>
            </a:pPr>
            <a:r>
              <a:rPr lang="en-US" dirty="0">
                <a:solidFill>
                  <a:schemeClr val="bg1"/>
                </a:solidFill>
                <a:latin typeface="Proxima Nova"/>
                <a:ea typeface="Proxima Nova"/>
                <a:cs typeface="Proxima Nova"/>
                <a:sym typeface="Proxima Nova"/>
              </a:rPr>
              <a:t>Lab 1 – Getting Started</a:t>
            </a:r>
            <a:endParaRPr dirty="0">
              <a:solidFill>
                <a:schemeClr val="bg1"/>
              </a:solidFill>
              <a:latin typeface="Proxima Nova"/>
              <a:ea typeface="Proxima Nova"/>
              <a:cs typeface="Proxima Nova"/>
              <a:sym typeface="Proxima Nova"/>
            </a:endParaRPr>
          </a:p>
          <a:p>
            <a:pPr marL="0" lvl="0" indent="0" rtl="0">
              <a:spcBef>
                <a:spcPts val="0"/>
              </a:spcBef>
              <a:spcAft>
                <a:spcPts val="0"/>
              </a:spcAft>
              <a:buNone/>
            </a:pPr>
            <a:endParaRPr dirty="0">
              <a:solidFill>
                <a:schemeClr val="bg1"/>
              </a:solidFill>
              <a:latin typeface="Proxima Nova"/>
              <a:ea typeface="Proxima Nova"/>
              <a:cs typeface="Proxima Nova"/>
              <a:sym typeface="Proxima Nova"/>
            </a:endParaRPr>
          </a:p>
          <a:p>
            <a:pPr marL="0" lvl="0" indent="0" rtl="0">
              <a:spcBef>
                <a:spcPts val="0"/>
              </a:spcBef>
              <a:spcAft>
                <a:spcPts val="0"/>
              </a:spcAft>
              <a:buNone/>
            </a:pPr>
            <a:endParaRPr dirty="0">
              <a:solidFill>
                <a:schemeClr val="bg1"/>
              </a:solidFill>
              <a:latin typeface="Proxima Nova"/>
              <a:ea typeface="Proxima Nova"/>
              <a:cs typeface="Proxima Nova"/>
              <a:sym typeface="Proxima Nova"/>
            </a:endParaRPr>
          </a:p>
          <a:p>
            <a:pPr marL="0" lvl="0" indent="0" rtl="0">
              <a:spcBef>
                <a:spcPts val="0"/>
              </a:spcBef>
              <a:spcAft>
                <a:spcPts val="0"/>
              </a:spcAft>
              <a:buNone/>
            </a:pPr>
            <a:r>
              <a:rPr lang="en-US" dirty="0">
                <a:solidFill>
                  <a:schemeClr val="bg1"/>
                </a:solidFill>
                <a:latin typeface="Proxima Nova"/>
                <a:ea typeface="Proxima Nova"/>
                <a:cs typeface="Proxima Nova"/>
                <a:sym typeface="Proxima Nova"/>
              </a:rPr>
              <a:t>Lab 2 – Install and configure AWS Service Broker</a:t>
            </a:r>
            <a:endParaRPr dirty="0">
              <a:solidFill>
                <a:schemeClr val="bg1"/>
              </a:solidFill>
              <a:latin typeface="Proxima Nova"/>
              <a:ea typeface="Proxima Nova"/>
              <a:cs typeface="Proxima Nova"/>
              <a:sym typeface="Proxima Nova"/>
            </a:endParaRPr>
          </a:p>
        </p:txBody>
      </p:sp>
      <p:pic>
        <p:nvPicPr>
          <p:cNvPr id="26" name="Shape 405">
            <a:extLst>
              <a:ext uri="{FF2B5EF4-FFF2-40B4-BE49-F238E27FC236}">
                <a16:creationId xmlns:a16="http://schemas.microsoft.com/office/drawing/2014/main" id="{9E098D07-D068-7F45-A4AC-A739047B7001}"/>
              </a:ext>
            </a:extLst>
          </p:cNvPr>
          <p:cNvPicPr preferRelativeResize="0"/>
          <p:nvPr/>
        </p:nvPicPr>
        <p:blipFill>
          <a:blip r:embed="rId3">
            <a:alphaModFix/>
          </a:blip>
          <a:stretch>
            <a:fillRect/>
          </a:stretch>
        </p:blipFill>
        <p:spPr>
          <a:xfrm>
            <a:off x="5084512" y="3152500"/>
            <a:ext cx="651975" cy="651975"/>
          </a:xfrm>
          <a:prstGeom prst="rect">
            <a:avLst/>
          </a:prstGeom>
          <a:noFill/>
          <a:ln>
            <a:noFill/>
          </a:ln>
        </p:spPr>
      </p:pic>
      <p:pic>
        <p:nvPicPr>
          <p:cNvPr id="27" name="Shape 406">
            <a:extLst>
              <a:ext uri="{FF2B5EF4-FFF2-40B4-BE49-F238E27FC236}">
                <a16:creationId xmlns:a16="http://schemas.microsoft.com/office/drawing/2014/main" id="{A15B5DBC-4D9B-B748-B1AE-D63B5647DDD4}"/>
              </a:ext>
            </a:extLst>
          </p:cNvPr>
          <p:cNvPicPr preferRelativeResize="0"/>
          <p:nvPr/>
        </p:nvPicPr>
        <p:blipFill>
          <a:blip r:embed="rId3">
            <a:alphaModFix/>
          </a:blip>
          <a:stretch>
            <a:fillRect/>
          </a:stretch>
        </p:blipFill>
        <p:spPr>
          <a:xfrm>
            <a:off x="5084512" y="2294100"/>
            <a:ext cx="651975" cy="651975"/>
          </a:xfrm>
          <a:prstGeom prst="rect">
            <a:avLst/>
          </a:prstGeom>
          <a:noFill/>
          <a:ln>
            <a:noFill/>
          </a:ln>
        </p:spPr>
      </p:pic>
      <p:pic>
        <p:nvPicPr>
          <p:cNvPr id="28" name="Shape 407">
            <a:extLst>
              <a:ext uri="{FF2B5EF4-FFF2-40B4-BE49-F238E27FC236}">
                <a16:creationId xmlns:a16="http://schemas.microsoft.com/office/drawing/2014/main" id="{4ECC526C-9DD0-F24E-92D7-AAEF03AA51BE}"/>
              </a:ext>
            </a:extLst>
          </p:cNvPr>
          <p:cNvPicPr preferRelativeResize="0"/>
          <p:nvPr/>
        </p:nvPicPr>
        <p:blipFill>
          <a:blip r:embed="rId3">
            <a:alphaModFix/>
          </a:blip>
          <a:stretch>
            <a:fillRect/>
          </a:stretch>
        </p:blipFill>
        <p:spPr>
          <a:xfrm>
            <a:off x="5084513" y="1435712"/>
            <a:ext cx="651975" cy="651975"/>
          </a:xfrm>
          <a:prstGeom prst="rect">
            <a:avLst/>
          </a:prstGeom>
          <a:noFill/>
          <a:ln>
            <a:noFill/>
          </a:ln>
        </p:spPr>
      </p:pic>
      <p:sp>
        <p:nvSpPr>
          <p:cNvPr id="29" name="Shape 408">
            <a:extLst>
              <a:ext uri="{FF2B5EF4-FFF2-40B4-BE49-F238E27FC236}">
                <a16:creationId xmlns:a16="http://schemas.microsoft.com/office/drawing/2014/main" id="{741424B6-4BCB-8344-A06C-E49C33696094}"/>
              </a:ext>
            </a:extLst>
          </p:cNvPr>
          <p:cNvSpPr txBox="1"/>
          <p:nvPr/>
        </p:nvSpPr>
        <p:spPr>
          <a:xfrm>
            <a:off x="5812688" y="1572013"/>
            <a:ext cx="2760900" cy="2650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bg1"/>
                </a:solidFill>
                <a:latin typeface="Proxima Nova"/>
                <a:ea typeface="Proxima Nova"/>
                <a:cs typeface="Proxima Nova"/>
                <a:sym typeface="Proxima Nova"/>
              </a:rPr>
              <a:t>Lab 3 – Deploy Polly solution</a:t>
            </a:r>
            <a:endParaRPr dirty="0">
              <a:solidFill>
                <a:schemeClr val="bg1"/>
              </a:solidFill>
              <a:latin typeface="Proxima Nova"/>
              <a:ea typeface="Proxima Nova"/>
              <a:cs typeface="Proxima Nova"/>
              <a:sym typeface="Proxima Nova"/>
            </a:endParaRPr>
          </a:p>
          <a:p>
            <a:pPr marL="0" lvl="0" indent="0" rtl="0">
              <a:spcBef>
                <a:spcPts val="0"/>
              </a:spcBef>
              <a:spcAft>
                <a:spcPts val="0"/>
              </a:spcAft>
              <a:buNone/>
            </a:pPr>
            <a:endParaRPr dirty="0">
              <a:solidFill>
                <a:schemeClr val="bg1"/>
              </a:solidFill>
              <a:latin typeface="Proxima Nova"/>
              <a:ea typeface="Proxima Nova"/>
              <a:cs typeface="Proxima Nova"/>
              <a:sym typeface="Proxima Nova"/>
            </a:endParaRPr>
          </a:p>
          <a:p>
            <a:pPr marL="0" lvl="0" indent="0" rtl="0">
              <a:spcBef>
                <a:spcPts val="0"/>
              </a:spcBef>
              <a:spcAft>
                <a:spcPts val="0"/>
              </a:spcAft>
              <a:buNone/>
            </a:pPr>
            <a:r>
              <a:rPr lang="en-US" dirty="0">
                <a:solidFill>
                  <a:schemeClr val="bg1"/>
                </a:solidFill>
                <a:latin typeface="Proxima Nova"/>
                <a:ea typeface="Proxima Nova"/>
                <a:cs typeface="Proxima Nova"/>
                <a:sym typeface="Proxima Nova"/>
              </a:rPr>
              <a:t>Lab 4 – Deploy S3 solution</a:t>
            </a:r>
            <a:endParaRPr dirty="0">
              <a:solidFill>
                <a:schemeClr val="bg1"/>
              </a:solidFill>
              <a:latin typeface="Proxima Nova"/>
              <a:ea typeface="Proxima Nova"/>
              <a:cs typeface="Proxima Nova"/>
              <a:sym typeface="Proxima Nova"/>
            </a:endParaRPr>
          </a:p>
          <a:p>
            <a:pPr marL="0" lvl="0" indent="0" rtl="0">
              <a:spcBef>
                <a:spcPts val="0"/>
              </a:spcBef>
              <a:spcAft>
                <a:spcPts val="0"/>
              </a:spcAft>
              <a:buNone/>
            </a:pPr>
            <a:endParaRPr dirty="0">
              <a:solidFill>
                <a:schemeClr val="bg1"/>
              </a:solidFill>
              <a:latin typeface="Proxima Nova"/>
              <a:ea typeface="Proxima Nova"/>
              <a:cs typeface="Proxima Nova"/>
              <a:sym typeface="Proxima Nova"/>
            </a:endParaRPr>
          </a:p>
          <a:p>
            <a:pPr marL="0" lvl="0" indent="0" rtl="0">
              <a:spcBef>
                <a:spcPts val="0"/>
              </a:spcBef>
              <a:spcAft>
                <a:spcPts val="0"/>
              </a:spcAft>
              <a:buNone/>
            </a:pPr>
            <a:endParaRPr dirty="0">
              <a:solidFill>
                <a:schemeClr val="bg1"/>
              </a:solidFill>
              <a:latin typeface="Proxima Nova"/>
              <a:ea typeface="Proxima Nova"/>
              <a:cs typeface="Proxima Nova"/>
              <a:sym typeface="Proxima Nova"/>
            </a:endParaRPr>
          </a:p>
          <a:p>
            <a:pPr marL="0" lvl="0" indent="0" rtl="0">
              <a:spcBef>
                <a:spcPts val="0"/>
              </a:spcBef>
              <a:spcAft>
                <a:spcPts val="0"/>
              </a:spcAft>
              <a:buNone/>
            </a:pPr>
            <a:r>
              <a:rPr lang="en-US" dirty="0">
                <a:solidFill>
                  <a:schemeClr val="bg1"/>
                </a:solidFill>
                <a:latin typeface="Proxima Nova"/>
                <a:ea typeface="Proxima Nova"/>
                <a:cs typeface="Proxima Nova"/>
                <a:sym typeface="Proxima Nova"/>
              </a:rPr>
              <a:t>Lab 5 – Explore the GUI</a:t>
            </a:r>
            <a:endParaRPr dirty="0">
              <a:solidFill>
                <a:schemeClr val="bg1"/>
              </a:solidFill>
              <a:latin typeface="Proxima Nova"/>
              <a:ea typeface="Proxima Nova"/>
              <a:cs typeface="Proxima Nova"/>
              <a:sym typeface="Proxima Nova"/>
            </a:endParaRPr>
          </a:p>
        </p:txBody>
      </p:sp>
    </p:spTree>
    <p:extLst>
      <p:ext uri="{BB962C8B-B14F-4D97-AF65-F5344CB8AC3E}">
        <p14:creationId xmlns:p14="http://schemas.microsoft.com/office/powerpoint/2010/main" val="800960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30B83F25-AC32-BE4C-B13E-14FB1790C034}"/>
              </a:ext>
            </a:extLst>
          </p:cNvPr>
          <p:cNvSpPr txBox="1">
            <a:spLocks/>
          </p:cNvSpPr>
          <p:nvPr/>
        </p:nvSpPr>
        <p:spPr>
          <a:xfrm>
            <a:off x="336789" y="174205"/>
            <a:ext cx="8460078" cy="545741"/>
          </a:xfrm>
          <a:prstGeom prst="rect">
            <a:avLst/>
          </a:prstGeom>
        </p:spPr>
        <p:txBody>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b="1" dirty="0"/>
              <a:t>Hybrid here to stay</a:t>
            </a:r>
          </a:p>
        </p:txBody>
      </p:sp>
      <p:sp>
        <p:nvSpPr>
          <p:cNvPr id="10" name="TextBox 9">
            <a:extLst>
              <a:ext uri="{FF2B5EF4-FFF2-40B4-BE49-F238E27FC236}">
                <a16:creationId xmlns:a16="http://schemas.microsoft.com/office/drawing/2014/main" id="{8F117F8F-716E-6140-8F4B-F5C80A625451}"/>
              </a:ext>
            </a:extLst>
          </p:cNvPr>
          <p:cNvSpPr txBox="1"/>
          <p:nvPr/>
        </p:nvSpPr>
        <p:spPr>
          <a:xfrm>
            <a:off x="468085" y="1077685"/>
            <a:ext cx="4735286" cy="1477328"/>
          </a:xfrm>
          <a:prstGeom prst="rect">
            <a:avLst/>
          </a:prstGeom>
          <a:noFill/>
        </p:spPr>
        <p:txBody>
          <a:bodyPr wrap="square" rtlCol="0">
            <a:spAutoFit/>
          </a:bodyPr>
          <a:lstStyle/>
          <a:p>
            <a:pPr marL="285750" indent="-285750">
              <a:buFontTx/>
              <a:buChar char="-"/>
            </a:pPr>
            <a:r>
              <a:rPr lang="en-US" dirty="0">
                <a:solidFill>
                  <a:schemeClr val="accent3">
                    <a:lumMod val="60000"/>
                    <a:lumOff val="40000"/>
                  </a:schemeClr>
                </a:solidFill>
              </a:rPr>
              <a:t>Agility</a:t>
            </a:r>
          </a:p>
          <a:p>
            <a:pPr marL="285750" indent="-285750">
              <a:buFontTx/>
              <a:buChar char="-"/>
            </a:pPr>
            <a:r>
              <a:rPr lang="en-US" dirty="0">
                <a:solidFill>
                  <a:schemeClr val="accent3">
                    <a:lumMod val="60000"/>
                    <a:lumOff val="40000"/>
                  </a:schemeClr>
                </a:solidFill>
              </a:rPr>
              <a:t>Portability</a:t>
            </a:r>
          </a:p>
          <a:p>
            <a:pPr marL="285750" indent="-285750">
              <a:buFontTx/>
              <a:buChar char="-"/>
            </a:pPr>
            <a:r>
              <a:rPr lang="en-US" dirty="0">
                <a:solidFill>
                  <a:schemeClr val="accent3">
                    <a:lumMod val="60000"/>
                    <a:lumOff val="40000"/>
                  </a:schemeClr>
                </a:solidFill>
              </a:rPr>
              <a:t>Unified interface</a:t>
            </a:r>
          </a:p>
          <a:p>
            <a:pPr marL="285750" indent="-285750">
              <a:buFontTx/>
              <a:buChar char="-"/>
            </a:pPr>
            <a:r>
              <a:rPr lang="en-US" dirty="0">
                <a:solidFill>
                  <a:schemeClr val="accent3">
                    <a:lumMod val="60000"/>
                    <a:lumOff val="40000"/>
                  </a:schemeClr>
                </a:solidFill>
              </a:rPr>
              <a:t>Guard rails</a:t>
            </a:r>
          </a:p>
          <a:p>
            <a:pPr marL="285750" indent="-285750">
              <a:buFontTx/>
              <a:buChar char="-"/>
            </a:pPr>
            <a:endParaRPr lang="en-US" dirty="0">
              <a:solidFill>
                <a:schemeClr val="accent3">
                  <a:lumMod val="60000"/>
                  <a:lumOff val="40000"/>
                </a:schemeClr>
              </a:solidFill>
            </a:endParaRPr>
          </a:p>
        </p:txBody>
      </p:sp>
    </p:spTree>
    <p:extLst>
      <p:ext uri="{BB962C8B-B14F-4D97-AF65-F5344CB8AC3E}">
        <p14:creationId xmlns:p14="http://schemas.microsoft.com/office/powerpoint/2010/main" val="2944820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81B1D55A-A8C9-FF44-8083-9BBC95762059}"/>
              </a:ext>
            </a:extLst>
          </p:cNvPr>
          <p:cNvSpPr/>
          <p:nvPr/>
        </p:nvSpPr>
        <p:spPr>
          <a:xfrm>
            <a:off x="952190" y="489857"/>
            <a:ext cx="6678695" cy="304800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566AC4FA-77E9-684C-99F6-77E05C6A6310}"/>
              </a:ext>
            </a:extLst>
          </p:cNvPr>
          <p:cNvPicPr>
            <a:picLocks noChangeAspect="1"/>
          </p:cNvPicPr>
          <p:nvPr/>
        </p:nvPicPr>
        <p:blipFill>
          <a:blip r:embed="rId3"/>
          <a:stretch>
            <a:fillRect/>
          </a:stretch>
        </p:blipFill>
        <p:spPr>
          <a:xfrm>
            <a:off x="1953678" y="911084"/>
            <a:ext cx="3968151" cy="1900745"/>
          </a:xfrm>
          <a:prstGeom prst="rect">
            <a:avLst/>
          </a:prstGeom>
        </p:spPr>
      </p:pic>
      <p:sp>
        <p:nvSpPr>
          <p:cNvPr id="11" name="Rectangle 10">
            <a:extLst>
              <a:ext uri="{FF2B5EF4-FFF2-40B4-BE49-F238E27FC236}">
                <a16:creationId xmlns:a16="http://schemas.microsoft.com/office/drawing/2014/main" id="{88380FFD-E124-174B-89FE-8EADB3A9C11B}"/>
              </a:ext>
            </a:extLst>
          </p:cNvPr>
          <p:cNvSpPr/>
          <p:nvPr/>
        </p:nvSpPr>
        <p:spPr>
          <a:xfrm>
            <a:off x="505878" y="3714955"/>
            <a:ext cx="7477160" cy="369332"/>
          </a:xfrm>
          <a:prstGeom prst="rect">
            <a:avLst/>
          </a:prstGeom>
        </p:spPr>
        <p:txBody>
          <a:bodyPr wrap="square">
            <a:spAutoFit/>
          </a:bodyPr>
          <a:lstStyle/>
          <a:p>
            <a:r>
              <a:rPr lang="en-US" dirty="0">
                <a:solidFill>
                  <a:schemeClr val="accent3">
                    <a:lumMod val="60000"/>
                    <a:lumOff val="40000"/>
                  </a:schemeClr>
                </a:solidFill>
              </a:rPr>
              <a:t>https://</a:t>
            </a:r>
            <a:r>
              <a:rPr lang="en-US" dirty="0" err="1">
                <a:solidFill>
                  <a:schemeClr val="accent3">
                    <a:lumMod val="60000"/>
                    <a:lumOff val="40000"/>
                  </a:schemeClr>
                </a:solidFill>
              </a:rPr>
              <a:t>aws.amazon.com</a:t>
            </a:r>
            <a:r>
              <a:rPr lang="en-US" dirty="0">
                <a:solidFill>
                  <a:schemeClr val="accent3">
                    <a:lumMod val="60000"/>
                    <a:lumOff val="40000"/>
                  </a:schemeClr>
                </a:solidFill>
              </a:rPr>
              <a:t>/solutions/case-studies/news-liberty-mutual/</a:t>
            </a:r>
          </a:p>
        </p:txBody>
      </p:sp>
    </p:spTree>
    <p:extLst>
      <p:ext uri="{BB962C8B-B14F-4D97-AF65-F5344CB8AC3E}">
        <p14:creationId xmlns:p14="http://schemas.microsoft.com/office/powerpoint/2010/main" val="4047682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5172B0DA-5FF4-1440-A690-8CC0BB0B0C64}"/>
              </a:ext>
            </a:extLst>
          </p:cNvPr>
          <p:cNvSpPr/>
          <p:nvPr/>
        </p:nvSpPr>
        <p:spPr>
          <a:xfrm>
            <a:off x="3358487" y="2241603"/>
            <a:ext cx="2438400" cy="1191363"/>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4D18E2FE-5DB7-CD42-B8B2-68DFD8EC815E}"/>
              </a:ext>
            </a:extLst>
          </p:cNvPr>
          <p:cNvSpPr txBox="1"/>
          <p:nvPr/>
        </p:nvSpPr>
        <p:spPr>
          <a:xfrm>
            <a:off x="914400" y="98348"/>
            <a:ext cx="6789683" cy="369332"/>
          </a:xfrm>
          <a:prstGeom prst="rect">
            <a:avLst/>
          </a:prstGeom>
          <a:noFill/>
        </p:spPr>
        <p:txBody>
          <a:bodyPr wrap="square" rtlCol="0">
            <a:spAutoFit/>
          </a:bodyPr>
          <a:lstStyle/>
          <a:p>
            <a:pPr algn="ctr"/>
            <a:r>
              <a:rPr lang="en-US" dirty="0">
                <a:solidFill>
                  <a:schemeClr val="bg1"/>
                </a:solidFill>
              </a:rPr>
              <a:t>Pivotal and AWS better together.</a:t>
            </a:r>
          </a:p>
        </p:txBody>
      </p:sp>
      <p:sp>
        <p:nvSpPr>
          <p:cNvPr id="5" name="TextBox 4">
            <a:extLst>
              <a:ext uri="{FF2B5EF4-FFF2-40B4-BE49-F238E27FC236}">
                <a16:creationId xmlns:a16="http://schemas.microsoft.com/office/drawing/2014/main" id="{13BDB91A-4B92-F344-8F64-A5EA03C93906}"/>
              </a:ext>
            </a:extLst>
          </p:cNvPr>
          <p:cNvSpPr txBox="1"/>
          <p:nvPr/>
        </p:nvSpPr>
        <p:spPr>
          <a:xfrm>
            <a:off x="6512686" y="1907960"/>
            <a:ext cx="1719758" cy="286104"/>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DBC"/>
                </a:solidFill>
                <a:effectLst/>
                <a:uLnTx/>
                <a:uFillTx/>
                <a:latin typeface="Amazon Ember" panose="020B0603020204020204" pitchFamily="34" charset="0"/>
                <a:ea typeface="Amazon Ember" panose="020B0603020204020204" pitchFamily="34" charset="0"/>
                <a:cs typeface="Amazon Ember" panose="020B0603020204020204" pitchFamily="34" charset="0"/>
              </a:rPr>
              <a:t>Availability</a:t>
            </a:r>
          </a:p>
        </p:txBody>
      </p:sp>
      <p:cxnSp>
        <p:nvCxnSpPr>
          <p:cNvPr id="6" name="Straight Connector 5">
            <a:extLst>
              <a:ext uri="{FF2B5EF4-FFF2-40B4-BE49-F238E27FC236}">
                <a16:creationId xmlns:a16="http://schemas.microsoft.com/office/drawing/2014/main" id="{0F1CE4ED-538C-A943-9DF6-CDA655E63259}"/>
              </a:ext>
            </a:extLst>
          </p:cNvPr>
          <p:cNvCxnSpPr>
            <a:cxnSpLocks/>
          </p:cNvCxnSpPr>
          <p:nvPr/>
        </p:nvCxnSpPr>
        <p:spPr>
          <a:xfrm>
            <a:off x="6512686" y="1761387"/>
            <a:ext cx="1445382"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2A38E1E-4D0B-E841-8DCD-E8809AEBC68A}"/>
              </a:ext>
            </a:extLst>
          </p:cNvPr>
          <p:cNvSpPr txBox="1"/>
          <p:nvPr/>
        </p:nvSpPr>
        <p:spPr>
          <a:xfrm>
            <a:off x="824866" y="1867960"/>
            <a:ext cx="1719758" cy="286104"/>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DBC"/>
                </a:solidFill>
                <a:effectLst/>
                <a:uLnTx/>
                <a:uFillTx/>
                <a:latin typeface="Amazon Ember" panose="020B0603020204020204" pitchFamily="34" charset="0"/>
                <a:ea typeface="Amazon Ember" panose="020B0603020204020204" pitchFamily="34" charset="0"/>
                <a:cs typeface="Amazon Ember" panose="020B0603020204020204" pitchFamily="34" charset="0"/>
              </a:rPr>
              <a:t>Elasticity</a:t>
            </a:r>
          </a:p>
        </p:txBody>
      </p:sp>
      <p:cxnSp>
        <p:nvCxnSpPr>
          <p:cNvPr id="8" name="Straight Connector 7">
            <a:extLst>
              <a:ext uri="{FF2B5EF4-FFF2-40B4-BE49-F238E27FC236}">
                <a16:creationId xmlns:a16="http://schemas.microsoft.com/office/drawing/2014/main" id="{4FF0DBD3-14DA-9548-900F-C63900C52830}"/>
              </a:ext>
            </a:extLst>
          </p:cNvPr>
          <p:cNvCxnSpPr>
            <a:cxnSpLocks/>
          </p:cNvCxnSpPr>
          <p:nvPr/>
        </p:nvCxnSpPr>
        <p:spPr>
          <a:xfrm>
            <a:off x="962054" y="1751421"/>
            <a:ext cx="1445382"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27E0FCD-5CFF-4346-B235-29DE8DD2FB64}"/>
              </a:ext>
            </a:extLst>
          </p:cNvPr>
          <p:cNvSpPr txBox="1"/>
          <p:nvPr/>
        </p:nvSpPr>
        <p:spPr>
          <a:xfrm>
            <a:off x="3717808" y="1867960"/>
            <a:ext cx="1719758" cy="286104"/>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DBC"/>
                </a:solidFill>
                <a:effectLst/>
                <a:uLnTx/>
                <a:uFillTx/>
                <a:latin typeface="Amazon Ember" panose="020B0603020204020204" pitchFamily="34" charset="0"/>
                <a:ea typeface="Amazon Ember" panose="020B0603020204020204" pitchFamily="34" charset="0"/>
                <a:cs typeface="Amazon Ember" panose="020B0603020204020204" pitchFamily="34" charset="0"/>
              </a:rPr>
              <a:t>Agility</a:t>
            </a:r>
          </a:p>
        </p:txBody>
      </p:sp>
      <p:cxnSp>
        <p:nvCxnSpPr>
          <p:cNvPr id="12" name="Straight Connector 11">
            <a:extLst>
              <a:ext uri="{FF2B5EF4-FFF2-40B4-BE49-F238E27FC236}">
                <a16:creationId xmlns:a16="http://schemas.microsoft.com/office/drawing/2014/main" id="{A44BB0E1-8E02-5F4A-9761-DBADCC4F2F9A}"/>
              </a:ext>
            </a:extLst>
          </p:cNvPr>
          <p:cNvCxnSpPr>
            <a:cxnSpLocks/>
          </p:cNvCxnSpPr>
          <p:nvPr/>
        </p:nvCxnSpPr>
        <p:spPr>
          <a:xfrm>
            <a:off x="3717808" y="1742151"/>
            <a:ext cx="1445382"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E615BB05-F0F5-8049-B0CD-8C2EC473A543}"/>
              </a:ext>
            </a:extLst>
          </p:cNvPr>
          <p:cNvPicPr>
            <a:picLocks noChangeAspect="1"/>
          </p:cNvPicPr>
          <p:nvPr/>
        </p:nvPicPr>
        <p:blipFill>
          <a:blip r:embed="rId3"/>
          <a:stretch>
            <a:fillRect/>
          </a:stretch>
        </p:blipFill>
        <p:spPr>
          <a:xfrm>
            <a:off x="4051003" y="804614"/>
            <a:ext cx="903512" cy="665796"/>
          </a:xfrm>
          <a:prstGeom prst="rect">
            <a:avLst/>
          </a:prstGeom>
        </p:spPr>
      </p:pic>
      <p:pic>
        <p:nvPicPr>
          <p:cNvPr id="14" name="Picture 13">
            <a:extLst>
              <a:ext uri="{FF2B5EF4-FFF2-40B4-BE49-F238E27FC236}">
                <a16:creationId xmlns:a16="http://schemas.microsoft.com/office/drawing/2014/main" id="{FF507CE5-DF13-FF41-B57F-7ED634632532}"/>
              </a:ext>
            </a:extLst>
          </p:cNvPr>
          <p:cNvPicPr>
            <a:picLocks noChangeAspect="1"/>
          </p:cNvPicPr>
          <p:nvPr/>
        </p:nvPicPr>
        <p:blipFill>
          <a:blip r:embed="rId4"/>
          <a:stretch>
            <a:fillRect/>
          </a:stretch>
        </p:blipFill>
        <p:spPr>
          <a:xfrm>
            <a:off x="1331285" y="670767"/>
            <a:ext cx="850882" cy="897913"/>
          </a:xfrm>
          <a:prstGeom prst="rect">
            <a:avLst/>
          </a:prstGeom>
          <a:noFill/>
        </p:spPr>
      </p:pic>
      <p:pic>
        <p:nvPicPr>
          <p:cNvPr id="15" name="Picture 14">
            <a:extLst>
              <a:ext uri="{FF2B5EF4-FFF2-40B4-BE49-F238E27FC236}">
                <a16:creationId xmlns:a16="http://schemas.microsoft.com/office/drawing/2014/main" id="{38E0001B-5DD6-6F4E-B332-FD63A7A74452}"/>
              </a:ext>
            </a:extLst>
          </p:cNvPr>
          <p:cNvPicPr>
            <a:picLocks noChangeAspect="1"/>
          </p:cNvPicPr>
          <p:nvPr/>
        </p:nvPicPr>
        <p:blipFill>
          <a:blip r:embed="rId5"/>
          <a:stretch>
            <a:fillRect/>
          </a:stretch>
        </p:blipFill>
        <p:spPr>
          <a:xfrm>
            <a:off x="6932347" y="810262"/>
            <a:ext cx="686991" cy="800824"/>
          </a:xfrm>
          <a:prstGeom prst="rect">
            <a:avLst/>
          </a:prstGeom>
        </p:spPr>
      </p:pic>
      <p:grpSp>
        <p:nvGrpSpPr>
          <p:cNvPr id="16" name="Group 15">
            <a:extLst>
              <a:ext uri="{FF2B5EF4-FFF2-40B4-BE49-F238E27FC236}">
                <a16:creationId xmlns:a16="http://schemas.microsoft.com/office/drawing/2014/main" id="{1EE4E9D4-7326-4047-BAD4-1F1C92E788EF}"/>
              </a:ext>
            </a:extLst>
          </p:cNvPr>
          <p:cNvGrpSpPr/>
          <p:nvPr/>
        </p:nvGrpSpPr>
        <p:grpSpPr>
          <a:xfrm>
            <a:off x="1254123" y="2642334"/>
            <a:ext cx="1238920" cy="1111773"/>
            <a:chOff x="2681812" y="3396527"/>
            <a:chExt cx="1617749" cy="1620491"/>
          </a:xfrm>
        </p:grpSpPr>
        <p:sp>
          <p:nvSpPr>
            <p:cNvPr id="17" name="Rectangle 16">
              <a:extLst>
                <a:ext uri="{FF2B5EF4-FFF2-40B4-BE49-F238E27FC236}">
                  <a16:creationId xmlns:a16="http://schemas.microsoft.com/office/drawing/2014/main" id="{929CE7A6-09CF-5443-8EE2-CD6FCBB3EE5F}"/>
                </a:ext>
              </a:extLst>
            </p:cNvPr>
            <p:cNvSpPr/>
            <p:nvPr/>
          </p:nvSpPr>
          <p:spPr>
            <a:xfrm>
              <a:off x="2681812" y="3761117"/>
              <a:ext cx="1035996" cy="1052423"/>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3B3CB593-BC1F-104B-83AF-BAA596AD1338}"/>
                </a:ext>
              </a:extLst>
            </p:cNvPr>
            <p:cNvSpPr/>
            <p:nvPr/>
          </p:nvSpPr>
          <p:spPr>
            <a:xfrm rot="19087084">
              <a:off x="2881168" y="3396527"/>
              <a:ext cx="1418393" cy="1140027"/>
            </a:xfrm>
            <a:prstGeom prst="rightArrow">
              <a:avLst/>
            </a:prstGeom>
            <a:solidFill>
              <a:schemeClr val="bg1"/>
            </a:solidFill>
            <a:ln>
              <a:solidFill>
                <a:srgbClr val="0E2735"/>
              </a:solidFill>
            </a:ln>
            <a:effectLst>
              <a:outerShdw blurRad="50800" dist="50800" dir="5400000" algn="ctr" rotWithShape="0">
                <a:schemeClr val="tx1">
                  <a:lumMod val="50000"/>
                </a:scheme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accent1"/>
                  </a:solidFill>
                </a:ln>
              </a:endParaRPr>
            </a:p>
          </p:txBody>
        </p:sp>
        <p:sp>
          <p:nvSpPr>
            <p:cNvPr id="19" name="Cloud 18">
              <a:extLst>
                <a:ext uri="{FF2B5EF4-FFF2-40B4-BE49-F238E27FC236}">
                  <a16:creationId xmlns:a16="http://schemas.microsoft.com/office/drawing/2014/main" id="{53E92B92-4972-DF41-AE65-D06AF0FAA947}"/>
                </a:ext>
              </a:extLst>
            </p:cNvPr>
            <p:cNvSpPr/>
            <p:nvPr/>
          </p:nvSpPr>
          <p:spPr>
            <a:xfrm>
              <a:off x="2992776" y="4287328"/>
              <a:ext cx="851193" cy="729690"/>
            </a:xfrm>
            <a:prstGeom prst="cloud">
              <a:avLst/>
            </a:prstGeom>
            <a:solidFill>
              <a:srgbClr val="F2F4F4"/>
            </a:solidFill>
            <a:ln>
              <a:solidFill>
                <a:srgbClr val="0E27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Cloud 19">
              <a:extLst>
                <a:ext uri="{FF2B5EF4-FFF2-40B4-BE49-F238E27FC236}">
                  <a16:creationId xmlns:a16="http://schemas.microsoft.com/office/drawing/2014/main" id="{E4837C33-90C6-6543-B7B8-7457FF4B49DC}"/>
                </a:ext>
              </a:extLst>
            </p:cNvPr>
            <p:cNvSpPr/>
            <p:nvPr/>
          </p:nvSpPr>
          <p:spPr>
            <a:xfrm>
              <a:off x="3095840" y="4399471"/>
              <a:ext cx="632961" cy="505403"/>
            </a:xfrm>
            <a:prstGeom prst="cloud">
              <a:avLst/>
            </a:prstGeom>
            <a:solidFill>
              <a:schemeClr val="accent2">
                <a:lumMod val="75000"/>
              </a:schemeClr>
            </a:solidFill>
            <a:ln>
              <a:solidFill>
                <a:srgbClr val="0E27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A73B101F-D65B-1F46-A5F7-D51272B23EB7}"/>
              </a:ext>
            </a:extLst>
          </p:cNvPr>
          <p:cNvSpPr txBox="1"/>
          <p:nvPr/>
        </p:nvSpPr>
        <p:spPr>
          <a:xfrm>
            <a:off x="880596" y="4083585"/>
            <a:ext cx="1719758" cy="498598"/>
          </a:xfrm>
          <a:prstGeom prst="rect">
            <a:avLst/>
          </a:prstGeom>
          <a:noFill/>
        </p:spPr>
        <p:txBody>
          <a:bodyPr wrap="square" rtlCol="0">
            <a:spAutoFit/>
          </a:bodyPr>
          <a:lstStyle/>
          <a:p>
            <a:pPr lvl="0" algn="ctr">
              <a:lnSpc>
                <a:spcPct val="110000"/>
              </a:lnSpc>
              <a:defRPr/>
            </a:pPr>
            <a:r>
              <a:rPr lang="en-US" sz="1200" b="1" dirty="0">
                <a:solidFill>
                  <a:srgbClr val="007DBC"/>
                </a:solidFill>
                <a:latin typeface="Amazon Ember" panose="020B0603020204020204" pitchFamily="34" charset="0"/>
                <a:ea typeface="Amazon Ember" panose="020B0603020204020204" pitchFamily="34" charset="0"/>
                <a:cs typeface="Amazon Ember" panose="020B0603020204020204" pitchFamily="34" charset="0"/>
              </a:rPr>
              <a:t>Faster Time to Market</a:t>
            </a:r>
          </a:p>
        </p:txBody>
      </p:sp>
      <p:grpSp>
        <p:nvGrpSpPr>
          <p:cNvPr id="22" name="Group 21">
            <a:extLst>
              <a:ext uri="{FF2B5EF4-FFF2-40B4-BE49-F238E27FC236}">
                <a16:creationId xmlns:a16="http://schemas.microsoft.com/office/drawing/2014/main" id="{A71D6176-BD26-1247-B8F1-4059E4D361CB}"/>
              </a:ext>
            </a:extLst>
          </p:cNvPr>
          <p:cNvGrpSpPr/>
          <p:nvPr/>
        </p:nvGrpSpPr>
        <p:grpSpPr>
          <a:xfrm>
            <a:off x="6557657" y="2905388"/>
            <a:ext cx="1530437" cy="730194"/>
            <a:chOff x="6625087" y="3731725"/>
            <a:chExt cx="1530437" cy="730194"/>
          </a:xfrm>
        </p:grpSpPr>
        <p:sp>
          <p:nvSpPr>
            <p:cNvPr id="23" name="Right Triangle 22">
              <a:extLst>
                <a:ext uri="{FF2B5EF4-FFF2-40B4-BE49-F238E27FC236}">
                  <a16:creationId xmlns:a16="http://schemas.microsoft.com/office/drawing/2014/main" id="{F601D754-0198-8543-B8C4-8A614C691205}"/>
                </a:ext>
              </a:extLst>
            </p:cNvPr>
            <p:cNvSpPr/>
            <p:nvPr/>
          </p:nvSpPr>
          <p:spPr>
            <a:xfrm>
              <a:off x="6625087" y="3731725"/>
              <a:ext cx="1359682" cy="730194"/>
            </a:xfrm>
            <a:prstGeom prst="rtTriangle">
              <a:avLst/>
            </a:prstGeom>
            <a:solidFill>
              <a:schemeClr val="bg1"/>
            </a:solidFill>
            <a:ln>
              <a:solidFill>
                <a:srgbClr val="0E27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5ED92C0F-EB5E-B94C-8EB2-FB4BD037CCBD}"/>
                </a:ext>
              </a:extLst>
            </p:cNvPr>
            <p:cNvSpPr/>
            <p:nvPr/>
          </p:nvSpPr>
          <p:spPr>
            <a:xfrm rot="10800000">
              <a:off x="6795842" y="3731725"/>
              <a:ext cx="1359682" cy="730194"/>
            </a:xfrm>
            <a:prstGeom prst="rtTriangle">
              <a:avLst/>
            </a:prstGeom>
            <a:solidFill>
              <a:schemeClr val="bg1"/>
            </a:solidFill>
            <a:ln>
              <a:solidFill>
                <a:srgbClr val="0E27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TextBox 24">
            <a:extLst>
              <a:ext uri="{FF2B5EF4-FFF2-40B4-BE49-F238E27FC236}">
                <a16:creationId xmlns:a16="http://schemas.microsoft.com/office/drawing/2014/main" id="{85E469CE-B3C9-EA4A-9B96-4519A51F0A23}"/>
              </a:ext>
            </a:extLst>
          </p:cNvPr>
          <p:cNvSpPr txBox="1"/>
          <p:nvPr/>
        </p:nvSpPr>
        <p:spPr>
          <a:xfrm>
            <a:off x="6784113" y="2642335"/>
            <a:ext cx="327804" cy="1200329"/>
          </a:xfrm>
          <a:prstGeom prst="rect">
            <a:avLst/>
          </a:prstGeom>
          <a:noFill/>
        </p:spPr>
        <p:txBody>
          <a:bodyPr wrap="square" rtlCol="0">
            <a:spAutoFit/>
          </a:bodyPr>
          <a:lstStyle/>
          <a:p>
            <a:r>
              <a:rPr lang="en-US" sz="7200" b="1" dirty="0">
                <a:solidFill>
                  <a:schemeClr val="accent2">
                    <a:lumMod val="75000"/>
                  </a:schemeClr>
                </a:solidFill>
              </a:rPr>
              <a:t>$</a:t>
            </a:r>
          </a:p>
        </p:txBody>
      </p:sp>
      <p:sp>
        <p:nvSpPr>
          <p:cNvPr id="26" name="Down Arrow 25">
            <a:extLst>
              <a:ext uri="{FF2B5EF4-FFF2-40B4-BE49-F238E27FC236}">
                <a16:creationId xmlns:a16="http://schemas.microsoft.com/office/drawing/2014/main" id="{6FEB3CD6-4298-CF4F-BDBA-AA42B7981572}"/>
              </a:ext>
            </a:extLst>
          </p:cNvPr>
          <p:cNvSpPr/>
          <p:nvPr/>
        </p:nvSpPr>
        <p:spPr>
          <a:xfrm>
            <a:off x="7378543" y="2920932"/>
            <a:ext cx="520996" cy="714650"/>
          </a:xfrm>
          <a:prstGeom prst="downArrow">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CA961FD5-378C-D949-A163-A23EB16AA30B}"/>
              </a:ext>
            </a:extLst>
          </p:cNvPr>
          <p:cNvSpPr txBox="1"/>
          <p:nvPr/>
        </p:nvSpPr>
        <p:spPr>
          <a:xfrm>
            <a:off x="6512686" y="4081136"/>
            <a:ext cx="1719758" cy="498598"/>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US" sz="1200" b="1" dirty="0">
                <a:solidFill>
                  <a:srgbClr val="007DBC"/>
                </a:solidFill>
                <a:latin typeface="Amazon Ember" panose="020B0603020204020204" pitchFamily="34" charset="0"/>
                <a:ea typeface="Amazon Ember" panose="020B0603020204020204" pitchFamily="34" charset="0"/>
                <a:cs typeface="Amazon Ember" panose="020B0603020204020204" pitchFamily="34" charset="0"/>
              </a:rPr>
              <a:t>Infrastructure cost investment</a:t>
            </a:r>
            <a:endParaRPr kumimoji="0" lang="en-US" sz="1200" b="1" i="0" u="none" strike="noStrike" kern="1200" cap="none" spc="0" normalizeH="0" baseline="0" noProof="0" dirty="0">
              <a:ln>
                <a:noFill/>
              </a:ln>
              <a:solidFill>
                <a:srgbClr val="007DBC"/>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8" name="Picture 27">
            <a:extLst>
              <a:ext uri="{FF2B5EF4-FFF2-40B4-BE49-F238E27FC236}">
                <a16:creationId xmlns:a16="http://schemas.microsoft.com/office/drawing/2014/main" id="{5CB1538A-643A-6C4E-8D6D-0A4C948EF206}"/>
              </a:ext>
            </a:extLst>
          </p:cNvPr>
          <p:cNvPicPr>
            <a:picLocks noChangeAspect="1"/>
          </p:cNvPicPr>
          <p:nvPr/>
        </p:nvPicPr>
        <p:blipFill>
          <a:blip r:embed="rId6"/>
          <a:stretch>
            <a:fillRect/>
          </a:stretch>
        </p:blipFill>
        <p:spPr>
          <a:xfrm>
            <a:off x="3485644" y="2304954"/>
            <a:ext cx="2240551" cy="1096691"/>
          </a:xfrm>
          <a:prstGeom prst="rect">
            <a:avLst/>
          </a:prstGeom>
        </p:spPr>
      </p:pic>
      <p:cxnSp>
        <p:nvCxnSpPr>
          <p:cNvPr id="29" name="Straight Connector 28">
            <a:extLst>
              <a:ext uri="{FF2B5EF4-FFF2-40B4-BE49-F238E27FC236}">
                <a16:creationId xmlns:a16="http://schemas.microsoft.com/office/drawing/2014/main" id="{5DB58F3D-8685-BC4D-824F-8DBFAA3E7E9B}"/>
              </a:ext>
            </a:extLst>
          </p:cNvPr>
          <p:cNvCxnSpPr/>
          <p:nvPr/>
        </p:nvCxnSpPr>
        <p:spPr>
          <a:xfrm>
            <a:off x="6512686" y="3934563"/>
            <a:ext cx="1719758"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10C7932-74CB-8E41-9303-5A1D73899DCD}"/>
              </a:ext>
            </a:extLst>
          </p:cNvPr>
          <p:cNvCxnSpPr/>
          <p:nvPr/>
        </p:nvCxnSpPr>
        <p:spPr>
          <a:xfrm>
            <a:off x="962054" y="3934563"/>
            <a:ext cx="1719758"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31" name="Group 30">
            <a:extLst>
              <a:ext uri="{FF2B5EF4-FFF2-40B4-BE49-F238E27FC236}">
                <a16:creationId xmlns:a16="http://schemas.microsoft.com/office/drawing/2014/main" id="{DDC0F889-4626-F64E-9676-19D397E249BC}"/>
              </a:ext>
            </a:extLst>
          </p:cNvPr>
          <p:cNvGrpSpPr/>
          <p:nvPr/>
        </p:nvGrpSpPr>
        <p:grpSpPr>
          <a:xfrm>
            <a:off x="3950492" y="3588329"/>
            <a:ext cx="1130597" cy="858982"/>
            <a:chOff x="3962398" y="2969677"/>
            <a:chExt cx="1130597" cy="858982"/>
          </a:xfrm>
        </p:grpSpPr>
        <p:sp>
          <p:nvSpPr>
            <p:cNvPr id="32" name="Cloud 31">
              <a:extLst>
                <a:ext uri="{FF2B5EF4-FFF2-40B4-BE49-F238E27FC236}">
                  <a16:creationId xmlns:a16="http://schemas.microsoft.com/office/drawing/2014/main" id="{4CF3D12F-78D5-4F4C-A168-49C18C3CBB5A}"/>
                </a:ext>
              </a:extLst>
            </p:cNvPr>
            <p:cNvSpPr/>
            <p:nvPr/>
          </p:nvSpPr>
          <p:spPr>
            <a:xfrm>
              <a:off x="3962398" y="2969677"/>
              <a:ext cx="1130597" cy="858982"/>
            </a:xfrm>
            <a:prstGeom prst="cloud">
              <a:avLst/>
            </a:prstGeom>
            <a:solidFill>
              <a:schemeClr val="accent2">
                <a:lumMod val="75000"/>
              </a:schemeClr>
            </a:solidFill>
            <a:ln>
              <a:solidFill>
                <a:srgbClr val="0E27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44727D62-97C3-4A44-954F-D131366E70F0}"/>
                </a:ext>
              </a:extLst>
            </p:cNvPr>
            <p:cNvSpPr/>
            <p:nvPr/>
          </p:nvSpPr>
          <p:spPr>
            <a:xfrm>
              <a:off x="4334698" y="3310318"/>
              <a:ext cx="419531" cy="3232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CB64C"/>
                </a:solidFill>
              </a:endParaRPr>
            </a:p>
          </p:txBody>
        </p:sp>
        <p:sp>
          <p:nvSpPr>
            <p:cNvPr id="34" name="Block Arc 33">
              <a:extLst>
                <a:ext uri="{FF2B5EF4-FFF2-40B4-BE49-F238E27FC236}">
                  <a16:creationId xmlns:a16="http://schemas.microsoft.com/office/drawing/2014/main" id="{38F173B9-E61E-9E48-9AE3-F0BE2C666566}"/>
                </a:ext>
              </a:extLst>
            </p:cNvPr>
            <p:cNvSpPr/>
            <p:nvPr/>
          </p:nvSpPr>
          <p:spPr>
            <a:xfrm>
              <a:off x="4347149" y="3057216"/>
              <a:ext cx="360262" cy="476453"/>
            </a:xfrm>
            <a:prstGeom prst="blockArc">
              <a:avLst/>
            </a:prstGeom>
            <a:solidFill>
              <a:schemeClr val="bg2">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cxnSp>
        <p:nvCxnSpPr>
          <p:cNvPr id="37" name="Straight Connector 36">
            <a:extLst>
              <a:ext uri="{FF2B5EF4-FFF2-40B4-BE49-F238E27FC236}">
                <a16:creationId xmlns:a16="http://schemas.microsoft.com/office/drawing/2014/main" id="{6F54F69A-CFD7-9648-A1B5-EE1538EE4953}"/>
              </a:ext>
            </a:extLst>
          </p:cNvPr>
          <p:cNvCxnSpPr/>
          <p:nvPr/>
        </p:nvCxnSpPr>
        <p:spPr>
          <a:xfrm>
            <a:off x="3592548" y="4562783"/>
            <a:ext cx="1719758"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BE71F050-D9C0-2649-A9D9-2E15E1F428F1}"/>
              </a:ext>
            </a:extLst>
          </p:cNvPr>
          <p:cNvSpPr txBox="1"/>
          <p:nvPr/>
        </p:nvSpPr>
        <p:spPr>
          <a:xfrm>
            <a:off x="3746040" y="4618424"/>
            <a:ext cx="1719758" cy="286104"/>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DBC"/>
                </a:solidFill>
                <a:effectLst/>
                <a:uLnTx/>
                <a:uFillTx/>
                <a:latin typeface="Amazon Ember" panose="020B0603020204020204" pitchFamily="34" charset="0"/>
                <a:ea typeface="Amazon Ember" panose="020B0603020204020204" pitchFamily="34" charset="0"/>
                <a:cs typeface="Amazon Ember" panose="020B0603020204020204" pitchFamily="34" charset="0"/>
              </a:rPr>
              <a:t>Security</a:t>
            </a:r>
          </a:p>
        </p:txBody>
      </p:sp>
    </p:spTree>
    <p:extLst>
      <p:ext uri="{BB962C8B-B14F-4D97-AF65-F5344CB8AC3E}">
        <p14:creationId xmlns:p14="http://schemas.microsoft.com/office/powerpoint/2010/main" val="298532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8DB7B4-9C97-EB43-9FC3-FF53BAE970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6642" y="114937"/>
            <a:ext cx="2713828" cy="1451882"/>
          </a:xfrm>
          <a:prstGeom prst="rect">
            <a:avLst/>
          </a:prstGeom>
        </p:spPr>
      </p:pic>
      <p:cxnSp>
        <p:nvCxnSpPr>
          <p:cNvPr id="6" name="Straight Connector 5">
            <a:extLst>
              <a:ext uri="{FF2B5EF4-FFF2-40B4-BE49-F238E27FC236}">
                <a16:creationId xmlns:a16="http://schemas.microsoft.com/office/drawing/2014/main" id="{0976BA49-97F7-9643-822A-B99022938BDF}"/>
              </a:ext>
            </a:extLst>
          </p:cNvPr>
          <p:cNvCxnSpPr/>
          <p:nvPr/>
        </p:nvCxnSpPr>
        <p:spPr>
          <a:xfrm flipV="1">
            <a:off x="4457700" y="752476"/>
            <a:ext cx="2466975" cy="432912"/>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2966F80F-F3B7-2C4C-9109-187C9B62CEB7}"/>
              </a:ext>
            </a:extLst>
          </p:cNvPr>
          <p:cNvCxnSpPr/>
          <p:nvPr/>
        </p:nvCxnSpPr>
        <p:spPr>
          <a:xfrm flipV="1">
            <a:off x="4457700" y="3140809"/>
            <a:ext cx="633797" cy="743147"/>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B9A65170-4370-DA40-9A6F-69D91055F27A}"/>
              </a:ext>
            </a:extLst>
          </p:cNvPr>
          <p:cNvGrpSpPr/>
          <p:nvPr/>
        </p:nvGrpSpPr>
        <p:grpSpPr>
          <a:xfrm>
            <a:off x="429477" y="1185388"/>
            <a:ext cx="4028223" cy="2698568"/>
            <a:chOff x="429476" y="1271451"/>
            <a:chExt cx="5146569" cy="3082835"/>
          </a:xfrm>
        </p:grpSpPr>
        <p:cxnSp>
          <p:nvCxnSpPr>
            <p:cNvPr id="10" name="Straight Connector 9">
              <a:extLst>
                <a:ext uri="{FF2B5EF4-FFF2-40B4-BE49-F238E27FC236}">
                  <a16:creationId xmlns:a16="http://schemas.microsoft.com/office/drawing/2014/main" id="{AF664EBE-465C-E442-9954-B6B6089DAB73}"/>
                </a:ext>
              </a:extLst>
            </p:cNvPr>
            <p:cNvCxnSpPr>
              <a:stCxn id="9" idx="6"/>
              <a:endCxn id="14" idx="2"/>
            </p:cNvCxnSpPr>
            <p:nvPr/>
          </p:nvCxnSpPr>
          <p:spPr>
            <a:xfrm>
              <a:off x="2301776" y="1591659"/>
              <a:ext cx="2208944" cy="0"/>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B13334F-BEE8-954B-AFEF-E875D66D57F6}"/>
                </a:ext>
              </a:extLst>
            </p:cNvPr>
            <p:cNvCxnSpPr>
              <a:stCxn id="13" idx="0"/>
              <a:endCxn id="14" idx="4"/>
            </p:cNvCxnSpPr>
            <p:nvPr/>
          </p:nvCxnSpPr>
          <p:spPr>
            <a:xfrm flipV="1">
              <a:off x="5000956" y="1835168"/>
              <a:ext cx="0" cy="194501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22ABF30-7BEF-A441-8295-BF02BBCC4D19}"/>
                </a:ext>
              </a:extLst>
            </p:cNvPr>
            <p:cNvCxnSpPr>
              <a:stCxn id="7" idx="0"/>
              <a:endCxn id="9" idx="4"/>
            </p:cNvCxnSpPr>
            <p:nvPr/>
          </p:nvCxnSpPr>
          <p:spPr>
            <a:xfrm flipV="1">
              <a:off x="1811540" y="1835168"/>
              <a:ext cx="0" cy="194501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E871D28-C19F-3542-852E-65B8C3CDA056}"/>
                </a:ext>
              </a:extLst>
            </p:cNvPr>
            <p:cNvCxnSpPr>
              <a:endCxn id="12" idx="1"/>
            </p:cNvCxnSpPr>
            <p:nvPr/>
          </p:nvCxnSpPr>
          <p:spPr>
            <a:xfrm>
              <a:off x="2255855" y="1703196"/>
              <a:ext cx="1765284" cy="93686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CFCCE75-E108-BA44-80C9-6F076C8A3EA4}"/>
                </a:ext>
              </a:extLst>
            </p:cNvPr>
            <p:cNvCxnSpPr>
              <a:endCxn id="11" idx="0"/>
            </p:cNvCxnSpPr>
            <p:nvPr/>
          </p:nvCxnSpPr>
          <p:spPr>
            <a:xfrm>
              <a:off x="2009670" y="1813727"/>
              <a:ext cx="649688" cy="755011"/>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7456760-9F26-F040-8DC9-19C7BC596395}"/>
                </a:ext>
              </a:extLst>
            </p:cNvPr>
            <p:cNvCxnSpPr/>
            <p:nvPr/>
          </p:nvCxnSpPr>
          <p:spPr>
            <a:xfrm>
              <a:off x="2139105" y="1769643"/>
              <a:ext cx="2603717" cy="2048731"/>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ACAAE6D8-16CB-A743-91B1-1A2493AE160C}"/>
                </a:ext>
              </a:extLst>
            </p:cNvPr>
            <p:cNvGrpSpPr/>
            <p:nvPr/>
          </p:nvGrpSpPr>
          <p:grpSpPr>
            <a:xfrm>
              <a:off x="429476" y="1271451"/>
              <a:ext cx="5146569" cy="3082835"/>
              <a:chOff x="557546" y="1271451"/>
              <a:chExt cx="5146569" cy="3082835"/>
            </a:xfrm>
          </p:grpSpPr>
          <p:grpSp>
            <p:nvGrpSpPr>
              <p:cNvPr id="30" name="Group 29">
                <a:extLst>
                  <a:ext uri="{FF2B5EF4-FFF2-40B4-BE49-F238E27FC236}">
                    <a16:creationId xmlns:a16="http://schemas.microsoft.com/office/drawing/2014/main" id="{72A50D6F-DEFA-604C-BCD9-57A2122633FD}"/>
                  </a:ext>
                </a:extLst>
              </p:cNvPr>
              <p:cNvGrpSpPr/>
              <p:nvPr/>
            </p:nvGrpSpPr>
            <p:grpSpPr>
              <a:xfrm>
                <a:off x="648917" y="1348150"/>
                <a:ext cx="4970345" cy="2919050"/>
                <a:chOff x="-131203" y="1058981"/>
                <a:chExt cx="6735208" cy="3747476"/>
              </a:xfrm>
            </p:grpSpPr>
            <p:sp>
              <p:nvSpPr>
                <p:cNvPr id="32" name="Oval 31">
                  <a:extLst>
                    <a:ext uri="{FF2B5EF4-FFF2-40B4-BE49-F238E27FC236}">
                      <a16:creationId xmlns:a16="http://schemas.microsoft.com/office/drawing/2014/main" id="{288AF4F4-35C8-644E-901D-C4FFA8D73383}"/>
                    </a:ext>
                  </a:extLst>
                </p:cNvPr>
                <p:cNvSpPr/>
                <p:nvPr/>
              </p:nvSpPr>
              <p:spPr>
                <a:xfrm>
                  <a:off x="953479" y="4181223"/>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dirty="0">
                      <a:solidFill>
                        <a:schemeClr val="tx1"/>
                      </a:solidFill>
                      <a:latin typeface="Century Gothic" panose="020B0502020202020204" pitchFamily="34" charset="0"/>
                    </a:rPr>
                    <a:t>AZ</a:t>
                  </a:r>
                  <a:endParaRPr lang="en-US" sz="1200" dirty="0">
                    <a:solidFill>
                      <a:schemeClr val="tx1"/>
                    </a:solidFill>
                    <a:latin typeface="Century Gothic" panose="020B0502020202020204" pitchFamily="34" charset="0"/>
                  </a:endParaRPr>
                </a:p>
              </p:txBody>
            </p:sp>
            <p:sp>
              <p:nvSpPr>
                <p:cNvPr id="33" name="Oval 32">
                  <a:extLst>
                    <a:ext uri="{FF2B5EF4-FFF2-40B4-BE49-F238E27FC236}">
                      <a16:creationId xmlns:a16="http://schemas.microsoft.com/office/drawing/2014/main" id="{AF810C56-7106-6442-BB53-81CB769C8696}"/>
                    </a:ext>
                  </a:extLst>
                </p:cNvPr>
                <p:cNvSpPr/>
                <p:nvPr/>
              </p:nvSpPr>
              <p:spPr>
                <a:xfrm>
                  <a:off x="953479" y="1058981"/>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dirty="0">
                      <a:solidFill>
                        <a:schemeClr val="tx1"/>
                      </a:solidFill>
                      <a:latin typeface="Century Gothic" panose="020B0502020202020204" pitchFamily="34" charset="0"/>
                    </a:rPr>
                    <a:t>AZ</a:t>
                  </a:r>
                  <a:endParaRPr lang="en-US" sz="1200" dirty="0">
                    <a:solidFill>
                      <a:schemeClr val="tx1"/>
                    </a:solidFill>
                    <a:latin typeface="Century Gothic" panose="020B0502020202020204" pitchFamily="34" charset="0"/>
                  </a:endParaRPr>
                </a:p>
              </p:txBody>
            </p:sp>
            <p:sp>
              <p:nvSpPr>
                <p:cNvPr id="34" name="Oval 33">
                  <a:extLst>
                    <a:ext uri="{FF2B5EF4-FFF2-40B4-BE49-F238E27FC236}">
                      <a16:creationId xmlns:a16="http://schemas.microsoft.com/office/drawing/2014/main" id="{16F43DCB-C898-7B46-99EB-56D9A7D776CA}"/>
                    </a:ext>
                  </a:extLst>
                </p:cNvPr>
                <p:cNvSpPr/>
                <p:nvPr/>
              </p:nvSpPr>
              <p:spPr>
                <a:xfrm>
                  <a:off x="-131203" y="2618147"/>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dirty="0">
                      <a:solidFill>
                        <a:schemeClr val="tx1"/>
                      </a:solidFill>
                      <a:latin typeface="Century Gothic" panose="020B0502020202020204" pitchFamily="34" charset="0"/>
                    </a:rPr>
                    <a:t>AZ</a:t>
                  </a:r>
                  <a:endParaRPr lang="en-US" sz="1200" dirty="0">
                    <a:solidFill>
                      <a:schemeClr val="tx1"/>
                    </a:solidFill>
                    <a:latin typeface="Century Gothic" panose="020B0502020202020204" pitchFamily="34" charset="0"/>
                  </a:endParaRPr>
                </a:p>
              </p:txBody>
            </p:sp>
            <p:sp>
              <p:nvSpPr>
                <p:cNvPr id="35" name="Oval 34">
                  <a:extLst>
                    <a:ext uri="{FF2B5EF4-FFF2-40B4-BE49-F238E27FC236}">
                      <a16:creationId xmlns:a16="http://schemas.microsoft.com/office/drawing/2014/main" id="{FDBE7D1A-9264-1342-80C2-64E6FB3CB598}"/>
                    </a:ext>
                  </a:extLst>
                </p:cNvPr>
                <p:cNvSpPr/>
                <p:nvPr/>
              </p:nvSpPr>
              <p:spPr>
                <a:xfrm>
                  <a:off x="2102339" y="2625972"/>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dirty="0">
                      <a:solidFill>
                        <a:schemeClr val="tx1"/>
                      </a:solidFill>
                      <a:latin typeface="Century Gothic" panose="020B0502020202020204" pitchFamily="34" charset="0"/>
                    </a:rPr>
                    <a:t>AZ</a:t>
                  </a:r>
                  <a:endParaRPr lang="en-US" sz="1200" dirty="0">
                    <a:solidFill>
                      <a:schemeClr val="tx1"/>
                    </a:solidFill>
                    <a:latin typeface="Century Gothic" panose="020B0502020202020204" pitchFamily="34" charset="0"/>
                  </a:endParaRPr>
                </a:p>
              </p:txBody>
            </p:sp>
            <p:sp>
              <p:nvSpPr>
                <p:cNvPr id="36" name="Oval 35">
                  <a:extLst>
                    <a:ext uri="{FF2B5EF4-FFF2-40B4-BE49-F238E27FC236}">
                      <a16:creationId xmlns:a16="http://schemas.microsoft.com/office/drawing/2014/main" id="{F3D9D531-13E9-C84D-ABBD-9B7E9CA4DB10}"/>
                    </a:ext>
                  </a:extLst>
                </p:cNvPr>
                <p:cNvSpPr/>
                <p:nvPr/>
              </p:nvSpPr>
              <p:spPr>
                <a:xfrm>
                  <a:off x="4417396" y="2625972"/>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dirty="0">
                      <a:solidFill>
                        <a:schemeClr val="tx1"/>
                      </a:solidFill>
                      <a:latin typeface="Century Gothic" panose="020B0502020202020204" pitchFamily="34" charset="0"/>
                    </a:rPr>
                    <a:t>AZ</a:t>
                  </a:r>
                  <a:endParaRPr lang="en-US" sz="1200" dirty="0">
                    <a:solidFill>
                      <a:schemeClr val="tx1"/>
                    </a:solidFill>
                    <a:latin typeface="Century Gothic" panose="020B0502020202020204" pitchFamily="34" charset="0"/>
                  </a:endParaRPr>
                </a:p>
              </p:txBody>
            </p:sp>
            <p:sp>
              <p:nvSpPr>
                <p:cNvPr id="37" name="Oval 36">
                  <a:extLst>
                    <a:ext uri="{FF2B5EF4-FFF2-40B4-BE49-F238E27FC236}">
                      <a16:creationId xmlns:a16="http://schemas.microsoft.com/office/drawing/2014/main" id="{6CAE2ADB-7C78-5A48-BA87-40BAE6CBB33F}"/>
                    </a:ext>
                  </a:extLst>
                </p:cNvPr>
                <p:cNvSpPr/>
                <p:nvPr/>
              </p:nvSpPr>
              <p:spPr>
                <a:xfrm>
                  <a:off x="5275388" y="4181223"/>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dirty="0">
                      <a:solidFill>
                        <a:schemeClr val="tx1"/>
                      </a:solidFill>
                      <a:latin typeface="Century Gothic" panose="020B0502020202020204" pitchFamily="34" charset="0"/>
                    </a:rPr>
                    <a:t>Transit</a:t>
                  </a:r>
                  <a:endParaRPr lang="en-US" sz="1200" dirty="0">
                    <a:solidFill>
                      <a:schemeClr val="tx1"/>
                    </a:solidFill>
                    <a:latin typeface="Century Gothic" panose="020B0502020202020204" pitchFamily="34" charset="0"/>
                  </a:endParaRPr>
                </a:p>
              </p:txBody>
            </p:sp>
            <p:sp>
              <p:nvSpPr>
                <p:cNvPr id="38" name="Oval 37">
                  <a:extLst>
                    <a:ext uri="{FF2B5EF4-FFF2-40B4-BE49-F238E27FC236}">
                      <a16:creationId xmlns:a16="http://schemas.microsoft.com/office/drawing/2014/main" id="{7816FA95-34C4-D740-930B-42F23071013E}"/>
                    </a:ext>
                  </a:extLst>
                </p:cNvPr>
                <p:cNvSpPr/>
                <p:nvPr/>
              </p:nvSpPr>
              <p:spPr>
                <a:xfrm>
                  <a:off x="5275388" y="1058981"/>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dirty="0">
                      <a:solidFill>
                        <a:schemeClr val="tx1"/>
                      </a:solidFill>
                      <a:latin typeface="Century Gothic" panose="020B0502020202020204" pitchFamily="34" charset="0"/>
                    </a:rPr>
                    <a:t>Transit</a:t>
                  </a:r>
                  <a:endParaRPr lang="en-US" sz="1200" dirty="0">
                    <a:solidFill>
                      <a:schemeClr val="tx1"/>
                    </a:solidFill>
                    <a:latin typeface="Century Gothic" panose="020B0502020202020204" pitchFamily="34" charset="0"/>
                  </a:endParaRPr>
                </a:p>
              </p:txBody>
            </p:sp>
          </p:grpSp>
          <p:sp>
            <p:nvSpPr>
              <p:cNvPr id="31" name="Rectangle 30">
                <a:extLst>
                  <a:ext uri="{FF2B5EF4-FFF2-40B4-BE49-F238E27FC236}">
                    <a16:creationId xmlns:a16="http://schemas.microsoft.com/office/drawing/2014/main" id="{C593DA94-0F42-DB4C-BFCF-411D6A2E5B44}"/>
                  </a:ext>
                </a:extLst>
              </p:cNvPr>
              <p:cNvSpPr/>
              <p:nvPr/>
            </p:nvSpPr>
            <p:spPr>
              <a:xfrm>
                <a:off x="557546" y="1271451"/>
                <a:ext cx="5146569" cy="3082835"/>
              </a:xfrm>
              <a:prstGeom prst="rect">
                <a:avLst/>
              </a:prstGeom>
              <a:noFill/>
              <a:ln w="25400">
                <a:solidFill>
                  <a:srgbClr val="F7A028"/>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00">
                  <a:solidFill>
                    <a:schemeClr val="tx1"/>
                  </a:solidFill>
                  <a:latin typeface="Century Gothic" panose="020B0502020202020204" pitchFamily="34" charset="0"/>
                </a:endParaRPr>
              </a:p>
            </p:txBody>
          </p:sp>
        </p:grpSp>
        <p:cxnSp>
          <p:nvCxnSpPr>
            <p:cNvPr id="17" name="Straight Connector 16">
              <a:extLst>
                <a:ext uri="{FF2B5EF4-FFF2-40B4-BE49-F238E27FC236}">
                  <a16:creationId xmlns:a16="http://schemas.microsoft.com/office/drawing/2014/main" id="{202820CE-5F66-AF44-8C50-438E80AED739}"/>
                </a:ext>
              </a:extLst>
            </p:cNvPr>
            <p:cNvCxnSpPr>
              <a:endCxn id="10" idx="7"/>
            </p:cNvCxnSpPr>
            <p:nvPr/>
          </p:nvCxnSpPr>
          <p:spPr>
            <a:xfrm flipH="1">
              <a:off x="1357732" y="1654174"/>
              <a:ext cx="3185947" cy="979791"/>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8B53B43-9EBE-8A47-9E3F-6DAA0343C53B}"/>
                </a:ext>
              </a:extLst>
            </p:cNvPr>
            <p:cNvCxnSpPr>
              <a:endCxn id="11" idx="7"/>
            </p:cNvCxnSpPr>
            <p:nvPr/>
          </p:nvCxnSpPr>
          <p:spPr>
            <a:xfrm flipH="1">
              <a:off x="3006007" y="1737387"/>
              <a:ext cx="1579674" cy="90267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62EEB114-5BF5-F043-A736-0D0CB72F3BEE}"/>
                </a:ext>
              </a:extLst>
            </p:cNvPr>
            <p:cNvCxnSpPr/>
            <p:nvPr/>
          </p:nvCxnSpPr>
          <p:spPr>
            <a:xfrm flipH="1">
              <a:off x="2185546" y="1793806"/>
              <a:ext cx="2560146" cy="2057698"/>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D1EBDDD-303E-B34D-8343-63EA1214B710}"/>
                </a:ext>
              </a:extLst>
            </p:cNvPr>
            <p:cNvCxnSpPr/>
            <p:nvPr/>
          </p:nvCxnSpPr>
          <p:spPr>
            <a:xfrm flipH="1" flipV="1">
              <a:off x="4615272" y="3023202"/>
              <a:ext cx="202914" cy="765028"/>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972B926-F8CB-A649-BBA2-79A0A87A6FA0}"/>
                </a:ext>
              </a:extLst>
            </p:cNvPr>
            <p:cNvCxnSpPr/>
            <p:nvPr/>
          </p:nvCxnSpPr>
          <p:spPr>
            <a:xfrm flipH="1">
              <a:off x="2265903" y="2984434"/>
              <a:ext cx="1771661" cy="93442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7132C3E-E687-B145-A19B-7C64D00CBA7E}"/>
                </a:ext>
              </a:extLst>
            </p:cNvPr>
            <p:cNvCxnSpPr>
              <a:stCxn id="11" idx="6"/>
              <a:endCxn id="12" idx="2"/>
            </p:cNvCxnSpPr>
            <p:nvPr/>
          </p:nvCxnSpPr>
          <p:spPr>
            <a:xfrm>
              <a:off x="3149594" y="2812247"/>
              <a:ext cx="727958" cy="0"/>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9B547F93-6EF5-2D4F-A67E-172AA43B29BB}"/>
                </a:ext>
              </a:extLst>
            </p:cNvPr>
            <p:cNvCxnSpPr/>
            <p:nvPr/>
          </p:nvCxnSpPr>
          <p:spPr>
            <a:xfrm>
              <a:off x="2292234" y="4024361"/>
              <a:ext cx="2208944" cy="0"/>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7B6BDFD-E142-EF4F-9841-1EEDE19BA255}"/>
                </a:ext>
              </a:extLst>
            </p:cNvPr>
            <p:cNvCxnSpPr>
              <a:endCxn id="10" idx="5"/>
            </p:cNvCxnSpPr>
            <p:nvPr/>
          </p:nvCxnSpPr>
          <p:spPr>
            <a:xfrm flipH="1" flipV="1">
              <a:off x="1357732" y="2978339"/>
              <a:ext cx="3194171" cy="950566"/>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4B1B3AB-70DA-3D49-8FB5-A2A7E73E079C}"/>
                </a:ext>
              </a:extLst>
            </p:cNvPr>
            <p:cNvCxnSpPr>
              <a:stCxn id="11" idx="5"/>
            </p:cNvCxnSpPr>
            <p:nvPr/>
          </p:nvCxnSpPr>
          <p:spPr>
            <a:xfrm>
              <a:off x="3006007" y="2984434"/>
              <a:ext cx="1616235" cy="879157"/>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3527154-1B94-D441-ACF9-5D0F4B95E7FC}"/>
                </a:ext>
              </a:extLst>
            </p:cNvPr>
            <p:cNvCxnSpPr>
              <a:endCxn id="11" idx="4"/>
            </p:cNvCxnSpPr>
            <p:nvPr/>
          </p:nvCxnSpPr>
          <p:spPr>
            <a:xfrm flipV="1">
              <a:off x="2009670" y="3055756"/>
              <a:ext cx="649688" cy="73864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324D780-7E4C-8F4D-AF02-D8C38DF1323D}"/>
                </a:ext>
              </a:extLst>
            </p:cNvPr>
            <p:cNvCxnSpPr>
              <a:stCxn id="10" idx="6"/>
              <a:endCxn id="11" idx="2"/>
            </p:cNvCxnSpPr>
            <p:nvPr/>
          </p:nvCxnSpPr>
          <p:spPr>
            <a:xfrm>
              <a:off x="1501319" y="2806152"/>
              <a:ext cx="667803" cy="6095"/>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0A9F9D4-0FBF-FC45-8E3B-4FD299643C0B}"/>
                </a:ext>
              </a:extLst>
            </p:cNvPr>
            <p:cNvCxnSpPr>
              <a:stCxn id="7" idx="1"/>
              <a:endCxn id="10" idx="4"/>
            </p:cNvCxnSpPr>
            <p:nvPr/>
          </p:nvCxnSpPr>
          <p:spPr>
            <a:xfrm flipH="1" flipV="1">
              <a:off x="1011083" y="3049661"/>
              <a:ext cx="453808" cy="80184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4855052-C4B8-A847-8128-23AE2A60299D}"/>
                </a:ext>
              </a:extLst>
            </p:cNvPr>
            <p:cNvCxnSpPr>
              <a:stCxn id="10" idx="0"/>
              <a:endCxn id="9" idx="3"/>
            </p:cNvCxnSpPr>
            <p:nvPr/>
          </p:nvCxnSpPr>
          <p:spPr>
            <a:xfrm flipV="1">
              <a:off x="1011083" y="1763846"/>
              <a:ext cx="453808" cy="798797"/>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8C2E9706-AB21-8147-97B7-855CE5D1FBE4}"/>
              </a:ext>
            </a:extLst>
          </p:cNvPr>
          <p:cNvSpPr/>
          <p:nvPr/>
        </p:nvSpPr>
        <p:spPr>
          <a:xfrm>
            <a:off x="4565484" y="1718101"/>
            <a:ext cx="4306531" cy="27132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E598DE55-6195-724C-A9BB-51402570A4E5}"/>
              </a:ext>
            </a:extLst>
          </p:cNvPr>
          <p:cNvCxnSpPr/>
          <p:nvPr/>
        </p:nvCxnSpPr>
        <p:spPr>
          <a:xfrm flipV="1">
            <a:off x="6078046" y="782369"/>
            <a:ext cx="929850" cy="1020478"/>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sp>
        <p:nvSpPr>
          <p:cNvPr id="41" name="Title 1">
            <a:extLst>
              <a:ext uri="{FF2B5EF4-FFF2-40B4-BE49-F238E27FC236}">
                <a16:creationId xmlns:a16="http://schemas.microsoft.com/office/drawing/2014/main" id="{91790DE0-685C-914D-AD11-7F5613A243EC}"/>
              </a:ext>
            </a:extLst>
          </p:cNvPr>
          <p:cNvSpPr>
            <a:spLocks noGrp="1"/>
          </p:cNvSpPr>
          <p:nvPr>
            <p:ph type="title"/>
          </p:nvPr>
        </p:nvSpPr>
        <p:spPr>
          <a:xfrm>
            <a:off x="355048" y="266219"/>
            <a:ext cx="8205304" cy="545192"/>
          </a:xfrm>
        </p:spPr>
        <p:txBody>
          <a:bodyPr/>
          <a:lstStyle/>
          <a:p>
            <a:r>
              <a:rPr lang="en-US" dirty="0">
                <a:solidFill>
                  <a:srgbClr val="545B64"/>
                </a:solidFill>
                <a:latin typeface="Amazon Ember" charset="0"/>
                <a:ea typeface="Amazon Ember" charset="0"/>
                <a:cs typeface="Amazon Ember" charset="0"/>
              </a:rPr>
              <a:t>AWS Regions</a:t>
            </a:r>
          </a:p>
        </p:txBody>
      </p:sp>
      <p:sp>
        <p:nvSpPr>
          <p:cNvPr id="39" name="Content Placeholder 2">
            <a:extLst>
              <a:ext uri="{FF2B5EF4-FFF2-40B4-BE49-F238E27FC236}">
                <a16:creationId xmlns:a16="http://schemas.microsoft.com/office/drawing/2014/main" id="{C335A8D0-9895-4F42-9EF1-E2FD90DA7B2D}"/>
              </a:ext>
            </a:extLst>
          </p:cNvPr>
          <p:cNvSpPr txBox="1">
            <a:spLocks/>
          </p:cNvSpPr>
          <p:nvPr/>
        </p:nvSpPr>
        <p:spPr>
          <a:xfrm>
            <a:off x="4593939" y="1759335"/>
            <a:ext cx="4423901" cy="3059595"/>
          </a:xfrm>
          <a:prstGeom prst="rect">
            <a:avLst/>
          </a:prstGeom>
        </p:spPr>
        <p:txBody>
          <a:bodyPr/>
          <a:lstStyle>
            <a:lvl1pPr marL="342900" indent="-342900" algn="l" defTabSz="457200" rtl="0" eaLnBrk="1" latinLnBrk="0" hangingPunct="1">
              <a:spcBef>
                <a:spcPct val="20000"/>
              </a:spcBef>
              <a:buFont typeface="Arial"/>
              <a:buChar char="•"/>
              <a:defRPr sz="2700" b="0" i="0" kern="1200">
                <a:gradFill>
                  <a:gsLst>
                    <a:gs pos="0">
                      <a:schemeClr val="tx1"/>
                    </a:gs>
                    <a:gs pos="100000">
                      <a:schemeClr val="tx1"/>
                    </a:gs>
                  </a:gsLst>
                  <a:lin ang="5400000" scaled="1"/>
                </a:gradFill>
                <a:latin typeface="+mn-lt"/>
                <a:ea typeface="+mn-ea"/>
                <a:cs typeface="Arial"/>
              </a:defRPr>
            </a:lvl1pPr>
            <a:lvl2pPr marL="742950" indent="-285750" algn="l" defTabSz="457200" rtl="0" eaLnBrk="1" latinLnBrk="0" hangingPunct="1">
              <a:spcBef>
                <a:spcPct val="20000"/>
              </a:spcBef>
              <a:buFont typeface="Arial"/>
              <a:buChar char="–"/>
              <a:defRPr sz="2000" b="0" i="0" kern="1200">
                <a:gradFill>
                  <a:gsLst>
                    <a:gs pos="0">
                      <a:schemeClr val="tx1"/>
                    </a:gs>
                    <a:gs pos="100000">
                      <a:schemeClr val="tx1"/>
                    </a:gs>
                  </a:gsLst>
                  <a:lin ang="5400000" scaled="1"/>
                </a:gradFill>
                <a:latin typeface="+mn-lt"/>
                <a:ea typeface="+mn-ea"/>
                <a:cs typeface="Arial"/>
              </a:defRPr>
            </a:lvl2pPr>
            <a:lvl3pPr marL="1143000" indent="-228600" algn="l" defTabSz="457200" rtl="0" eaLnBrk="1" latinLnBrk="0" hangingPunct="1">
              <a:spcBef>
                <a:spcPct val="20000"/>
              </a:spcBef>
              <a:buFont typeface="Arial"/>
              <a:buChar char="•"/>
              <a:defRPr sz="1800" b="0" i="0" kern="1200">
                <a:gradFill>
                  <a:gsLst>
                    <a:gs pos="0">
                      <a:schemeClr val="tx1"/>
                    </a:gs>
                    <a:gs pos="100000">
                      <a:schemeClr val="tx1"/>
                    </a:gs>
                  </a:gsLst>
                  <a:lin ang="5400000" scaled="1"/>
                </a:gradFill>
                <a:latin typeface="+mn-lt"/>
                <a:ea typeface="+mn-ea"/>
                <a:cs typeface="Arial"/>
              </a:defRPr>
            </a:lvl3pPr>
            <a:lvl4pPr marL="1600200" indent="-228600" algn="l" defTabSz="457200" rtl="0" eaLnBrk="1" latinLnBrk="0" hangingPunct="1">
              <a:spcBef>
                <a:spcPct val="20000"/>
              </a:spcBef>
              <a:buFont typeface="Arial"/>
              <a:buChar char="–"/>
              <a:defRPr sz="1600" b="0" i="0" kern="1200">
                <a:gradFill>
                  <a:gsLst>
                    <a:gs pos="0">
                      <a:schemeClr val="tx1"/>
                    </a:gs>
                    <a:gs pos="100000">
                      <a:schemeClr val="tx1"/>
                    </a:gs>
                  </a:gsLst>
                  <a:lin ang="5400000" scaled="1"/>
                </a:gradFill>
                <a:latin typeface="+mn-lt"/>
                <a:ea typeface="+mn-ea"/>
                <a:cs typeface="Arial"/>
              </a:defRPr>
            </a:lvl4pPr>
            <a:lvl5pPr marL="2057400" indent="-228600" algn="l" defTabSz="457200" rtl="0" eaLnBrk="1" latinLnBrk="0" hangingPunct="1">
              <a:spcBef>
                <a:spcPct val="20000"/>
              </a:spcBef>
              <a:buFont typeface="Arial"/>
              <a:buChar char="»"/>
              <a:defRPr sz="1600" b="0" i="0" kern="1200">
                <a:gradFill>
                  <a:gsLst>
                    <a:gs pos="0">
                      <a:schemeClr val="tx1"/>
                    </a:gs>
                    <a:gs pos="100000">
                      <a:schemeClr val="tx1"/>
                    </a:gs>
                  </a:gsLst>
                  <a:lin ang="5400000" scaled="1"/>
                </a:gra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00"/>
              </a:spcBef>
            </a:pPr>
            <a:r>
              <a:rPr lang="en-US" sz="1800" dirty="0">
                <a:solidFill>
                  <a:srgbClr val="545B64"/>
                </a:solidFill>
                <a:latin typeface="Amazon Ember" charset="0"/>
                <a:ea typeface="Amazon Ember" charset="0"/>
                <a:cs typeface="Amazon Ember" charset="0"/>
              </a:rPr>
              <a:t>Mesh of Availability Zones (AZ) and Transit Centers</a:t>
            </a:r>
          </a:p>
          <a:p>
            <a:pPr>
              <a:spcBef>
                <a:spcPts val="600"/>
              </a:spcBef>
            </a:pPr>
            <a:r>
              <a:rPr lang="en-US" sz="1800" b="1" dirty="0">
                <a:solidFill>
                  <a:srgbClr val="545B64"/>
                </a:solidFill>
                <a:latin typeface="Amazon Ember" charset="0"/>
                <a:ea typeface="Amazon Ember" charset="0"/>
                <a:cs typeface="Amazon Ember" charset="0"/>
              </a:rPr>
              <a:t>Redundant</a:t>
            </a:r>
            <a:r>
              <a:rPr lang="en-US" sz="1800" dirty="0">
                <a:solidFill>
                  <a:srgbClr val="545B64"/>
                </a:solidFill>
                <a:latin typeface="Amazon Ember" charset="0"/>
                <a:ea typeface="Amazon Ember" charset="0"/>
                <a:cs typeface="Amazon Ember" charset="0"/>
              </a:rPr>
              <a:t> paths to transit centers</a:t>
            </a:r>
          </a:p>
          <a:p>
            <a:pPr>
              <a:spcBef>
                <a:spcPts val="600"/>
              </a:spcBef>
            </a:pPr>
            <a:r>
              <a:rPr lang="en-US" sz="1800" dirty="0">
                <a:solidFill>
                  <a:srgbClr val="545B64"/>
                </a:solidFill>
                <a:latin typeface="Amazon Ember" charset="0"/>
                <a:ea typeface="Amazon Ember" charset="0"/>
                <a:cs typeface="Amazon Ember" charset="0"/>
              </a:rPr>
              <a:t>Transit centers connect to:</a:t>
            </a:r>
          </a:p>
          <a:p>
            <a:pPr lvl="1">
              <a:spcBef>
                <a:spcPts val="600"/>
              </a:spcBef>
            </a:pPr>
            <a:r>
              <a:rPr lang="en-US" sz="1400" dirty="0">
                <a:solidFill>
                  <a:srgbClr val="545B64"/>
                </a:solidFill>
                <a:latin typeface="Amazon Ember" charset="0"/>
                <a:ea typeface="Amazon Ember" charset="0"/>
                <a:cs typeface="Amazon Ember" charset="0"/>
              </a:rPr>
              <a:t>Private links to other AWS regions</a:t>
            </a:r>
          </a:p>
          <a:p>
            <a:pPr lvl="1">
              <a:spcBef>
                <a:spcPts val="600"/>
              </a:spcBef>
            </a:pPr>
            <a:r>
              <a:rPr lang="en-US" sz="1400" dirty="0">
                <a:solidFill>
                  <a:srgbClr val="545B64"/>
                </a:solidFill>
                <a:latin typeface="Amazon Ember" charset="0"/>
                <a:ea typeface="Amazon Ember" charset="0"/>
                <a:cs typeface="Amazon Ember" charset="0"/>
              </a:rPr>
              <a:t>Private links to customers</a:t>
            </a:r>
          </a:p>
          <a:p>
            <a:pPr lvl="1">
              <a:spcBef>
                <a:spcPts val="600"/>
              </a:spcBef>
            </a:pPr>
            <a:r>
              <a:rPr lang="en-US" sz="1400" dirty="0">
                <a:solidFill>
                  <a:srgbClr val="545B64"/>
                </a:solidFill>
                <a:latin typeface="Amazon Ember" charset="0"/>
                <a:ea typeface="Amazon Ember" charset="0"/>
                <a:cs typeface="Amazon Ember" charset="0"/>
              </a:rPr>
              <a:t>Internet through peering &amp; paid transit</a:t>
            </a:r>
          </a:p>
          <a:p>
            <a:pPr>
              <a:spcBef>
                <a:spcPts val="600"/>
              </a:spcBef>
            </a:pPr>
            <a:r>
              <a:rPr lang="en-US" sz="1800" dirty="0">
                <a:solidFill>
                  <a:srgbClr val="545B64"/>
                </a:solidFill>
                <a:latin typeface="Amazon Ember" charset="0"/>
                <a:ea typeface="Amazon Ember" charset="0"/>
                <a:cs typeface="Amazon Ember" charset="0"/>
              </a:rPr>
              <a:t>AZs &lt;2ms apart &amp; usually &lt;1ms</a:t>
            </a:r>
          </a:p>
        </p:txBody>
      </p:sp>
    </p:spTree>
    <p:extLst>
      <p:ext uri="{BB962C8B-B14F-4D97-AF65-F5344CB8AC3E}">
        <p14:creationId xmlns:p14="http://schemas.microsoft.com/office/powerpoint/2010/main" val="208518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9C5F535D-4341-B44E-BE9F-C045B616A23F}"/>
              </a:ext>
            </a:extLst>
          </p:cNvPr>
          <p:cNvCxnSpPr/>
          <p:nvPr/>
        </p:nvCxnSpPr>
        <p:spPr>
          <a:xfrm flipV="1">
            <a:off x="4457700" y="1277565"/>
            <a:ext cx="2092595" cy="2551485"/>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FBA5520E-7D38-504E-BD8D-6D8807352320}"/>
              </a:ext>
            </a:extLst>
          </p:cNvPr>
          <p:cNvSpPr>
            <a:spLocks noGrp="1"/>
          </p:cNvSpPr>
          <p:nvPr>
            <p:ph type="title"/>
          </p:nvPr>
        </p:nvSpPr>
        <p:spPr>
          <a:xfrm>
            <a:off x="336789" y="114936"/>
            <a:ext cx="8205304" cy="545192"/>
          </a:xfrm>
        </p:spPr>
        <p:txBody>
          <a:bodyPr/>
          <a:lstStyle/>
          <a:p>
            <a:r>
              <a:rPr lang="en-US" dirty="0">
                <a:solidFill>
                  <a:srgbClr val="545B64"/>
                </a:solidFill>
                <a:latin typeface="Amazon Ember" charset="0"/>
                <a:ea typeface="Amazon Ember" charset="0"/>
                <a:cs typeface="Amazon Ember" charset="0"/>
              </a:rPr>
              <a:t>AWS Availability Zones</a:t>
            </a:r>
          </a:p>
        </p:txBody>
      </p:sp>
      <p:cxnSp>
        <p:nvCxnSpPr>
          <p:cNvPr id="7" name="Straight Connector 6">
            <a:extLst>
              <a:ext uri="{FF2B5EF4-FFF2-40B4-BE49-F238E27FC236}">
                <a16:creationId xmlns:a16="http://schemas.microsoft.com/office/drawing/2014/main" id="{A4068E8D-4A76-0547-8249-4F60F867F55C}"/>
              </a:ext>
            </a:extLst>
          </p:cNvPr>
          <p:cNvCxnSpPr/>
          <p:nvPr/>
        </p:nvCxnSpPr>
        <p:spPr>
          <a:xfrm flipV="1">
            <a:off x="4445138" y="1124348"/>
            <a:ext cx="2105157" cy="32195"/>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4DFB5BA2-42EE-D847-8724-8D43842AD633}"/>
              </a:ext>
            </a:extLst>
          </p:cNvPr>
          <p:cNvGrpSpPr>
            <a:grpSpLocks noChangeAspect="1"/>
          </p:cNvGrpSpPr>
          <p:nvPr/>
        </p:nvGrpSpPr>
        <p:grpSpPr>
          <a:xfrm>
            <a:off x="6391275" y="490786"/>
            <a:ext cx="2247900" cy="1427535"/>
            <a:chOff x="283169" y="1209957"/>
            <a:chExt cx="5389571" cy="3208556"/>
          </a:xfrm>
        </p:grpSpPr>
        <p:cxnSp>
          <p:nvCxnSpPr>
            <p:cNvPr id="10" name="Straight Connector 9">
              <a:extLst>
                <a:ext uri="{FF2B5EF4-FFF2-40B4-BE49-F238E27FC236}">
                  <a16:creationId xmlns:a16="http://schemas.microsoft.com/office/drawing/2014/main" id="{C7CE55F9-DD0B-5D4E-81EA-C27EC3DEDFA0}"/>
                </a:ext>
              </a:extLst>
            </p:cNvPr>
            <p:cNvCxnSpPr/>
            <p:nvPr/>
          </p:nvCxnSpPr>
          <p:spPr>
            <a:xfrm>
              <a:off x="2301776" y="1591659"/>
              <a:ext cx="2208944" cy="0"/>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033A8AB-2EFD-1B47-A8B1-6BF5DF6E8417}"/>
                </a:ext>
              </a:extLst>
            </p:cNvPr>
            <p:cNvCxnSpPr/>
            <p:nvPr/>
          </p:nvCxnSpPr>
          <p:spPr>
            <a:xfrm flipV="1">
              <a:off x="5000956" y="1835168"/>
              <a:ext cx="0" cy="194501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DE8DFD8-F415-9940-BEDE-5514A37E1809}"/>
                </a:ext>
              </a:extLst>
            </p:cNvPr>
            <p:cNvCxnSpPr/>
            <p:nvPr/>
          </p:nvCxnSpPr>
          <p:spPr>
            <a:xfrm flipV="1">
              <a:off x="1811540" y="1835168"/>
              <a:ext cx="0" cy="194501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73E08D2-EF3F-1D45-AA93-8458ECA4B63C}"/>
                </a:ext>
              </a:extLst>
            </p:cNvPr>
            <p:cNvCxnSpPr/>
            <p:nvPr/>
          </p:nvCxnSpPr>
          <p:spPr>
            <a:xfrm>
              <a:off x="2255855" y="1703196"/>
              <a:ext cx="1765284" cy="93686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6352941-0DE1-7941-9F5B-21896A70D93C}"/>
                </a:ext>
              </a:extLst>
            </p:cNvPr>
            <p:cNvCxnSpPr/>
            <p:nvPr/>
          </p:nvCxnSpPr>
          <p:spPr>
            <a:xfrm>
              <a:off x="2009670" y="1813728"/>
              <a:ext cx="649687" cy="755011"/>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6D63C18-43E9-F34C-B6E2-6DB377DCF3F9}"/>
                </a:ext>
              </a:extLst>
            </p:cNvPr>
            <p:cNvCxnSpPr/>
            <p:nvPr/>
          </p:nvCxnSpPr>
          <p:spPr>
            <a:xfrm>
              <a:off x="2139105" y="1769643"/>
              <a:ext cx="2603717" cy="2048731"/>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D89DCDBD-6E0D-1241-849F-590D15C28E9D}"/>
                </a:ext>
              </a:extLst>
            </p:cNvPr>
            <p:cNvGrpSpPr/>
            <p:nvPr/>
          </p:nvGrpSpPr>
          <p:grpSpPr>
            <a:xfrm>
              <a:off x="283169" y="1209957"/>
              <a:ext cx="5389571" cy="3208556"/>
              <a:chOff x="411239" y="1209957"/>
              <a:chExt cx="5389571" cy="3208556"/>
            </a:xfrm>
          </p:grpSpPr>
          <p:grpSp>
            <p:nvGrpSpPr>
              <p:cNvPr id="30" name="Group 29">
                <a:extLst>
                  <a:ext uri="{FF2B5EF4-FFF2-40B4-BE49-F238E27FC236}">
                    <a16:creationId xmlns:a16="http://schemas.microsoft.com/office/drawing/2014/main" id="{C9DF5163-F89C-8942-8284-774353FAEC02}"/>
                  </a:ext>
                </a:extLst>
              </p:cNvPr>
              <p:cNvGrpSpPr/>
              <p:nvPr/>
            </p:nvGrpSpPr>
            <p:grpSpPr>
              <a:xfrm>
                <a:off x="648917" y="1348150"/>
                <a:ext cx="4970345" cy="2919050"/>
                <a:chOff x="-131203" y="1058981"/>
                <a:chExt cx="6735208" cy="3747476"/>
              </a:xfrm>
            </p:grpSpPr>
            <p:sp>
              <p:nvSpPr>
                <p:cNvPr id="32" name="Oval 31">
                  <a:extLst>
                    <a:ext uri="{FF2B5EF4-FFF2-40B4-BE49-F238E27FC236}">
                      <a16:creationId xmlns:a16="http://schemas.microsoft.com/office/drawing/2014/main" id="{1A83AD9D-B83F-444A-93B7-00809E778862}"/>
                    </a:ext>
                  </a:extLst>
                </p:cNvPr>
                <p:cNvSpPr/>
                <p:nvPr/>
              </p:nvSpPr>
              <p:spPr>
                <a:xfrm>
                  <a:off x="953479" y="4181223"/>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100" dirty="0">
                      <a:solidFill>
                        <a:schemeClr val="tx1"/>
                      </a:solidFill>
                      <a:latin typeface="Century Gothic" panose="020B0502020202020204" pitchFamily="34" charset="0"/>
                    </a:rPr>
                    <a:t>AZ</a:t>
                  </a:r>
                  <a:endParaRPr lang="en-US" sz="1050" dirty="0">
                    <a:solidFill>
                      <a:schemeClr val="tx1"/>
                    </a:solidFill>
                    <a:latin typeface="Century Gothic" panose="020B0502020202020204" pitchFamily="34" charset="0"/>
                  </a:endParaRPr>
                </a:p>
              </p:txBody>
            </p:sp>
            <p:sp>
              <p:nvSpPr>
                <p:cNvPr id="33" name="Oval 32">
                  <a:extLst>
                    <a:ext uri="{FF2B5EF4-FFF2-40B4-BE49-F238E27FC236}">
                      <a16:creationId xmlns:a16="http://schemas.microsoft.com/office/drawing/2014/main" id="{6B9B6CE3-68F8-F741-9BB4-21B0AF83D636}"/>
                    </a:ext>
                  </a:extLst>
                </p:cNvPr>
                <p:cNvSpPr/>
                <p:nvPr/>
              </p:nvSpPr>
              <p:spPr>
                <a:xfrm>
                  <a:off x="953479" y="1058981"/>
                  <a:ext cx="1328616" cy="625233"/>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100" dirty="0">
                      <a:solidFill>
                        <a:schemeClr val="tx1"/>
                      </a:solidFill>
                      <a:latin typeface="Century Gothic" panose="020B0502020202020204" pitchFamily="34" charset="0"/>
                    </a:rPr>
                    <a:t>AZ</a:t>
                  </a:r>
                  <a:endParaRPr lang="en-US" sz="1050" dirty="0">
                    <a:solidFill>
                      <a:schemeClr val="tx1"/>
                    </a:solidFill>
                    <a:latin typeface="Century Gothic" panose="020B0502020202020204" pitchFamily="34" charset="0"/>
                  </a:endParaRPr>
                </a:p>
              </p:txBody>
            </p:sp>
            <p:sp>
              <p:nvSpPr>
                <p:cNvPr id="34" name="Oval 33">
                  <a:extLst>
                    <a:ext uri="{FF2B5EF4-FFF2-40B4-BE49-F238E27FC236}">
                      <a16:creationId xmlns:a16="http://schemas.microsoft.com/office/drawing/2014/main" id="{CCCF9A22-54B8-0A42-9448-73AD209A0F18}"/>
                    </a:ext>
                  </a:extLst>
                </p:cNvPr>
                <p:cNvSpPr/>
                <p:nvPr/>
              </p:nvSpPr>
              <p:spPr>
                <a:xfrm>
                  <a:off x="-131203" y="2618148"/>
                  <a:ext cx="1328616" cy="625233"/>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100" dirty="0">
                      <a:solidFill>
                        <a:schemeClr val="tx1"/>
                      </a:solidFill>
                      <a:latin typeface="Century Gothic" panose="020B0502020202020204" pitchFamily="34" charset="0"/>
                    </a:rPr>
                    <a:t>AZ</a:t>
                  </a:r>
                  <a:endParaRPr lang="en-US" sz="1050" dirty="0">
                    <a:solidFill>
                      <a:schemeClr val="tx1"/>
                    </a:solidFill>
                    <a:latin typeface="Century Gothic" panose="020B0502020202020204" pitchFamily="34" charset="0"/>
                  </a:endParaRPr>
                </a:p>
              </p:txBody>
            </p:sp>
            <p:sp>
              <p:nvSpPr>
                <p:cNvPr id="35" name="Oval 34">
                  <a:extLst>
                    <a:ext uri="{FF2B5EF4-FFF2-40B4-BE49-F238E27FC236}">
                      <a16:creationId xmlns:a16="http://schemas.microsoft.com/office/drawing/2014/main" id="{D788F1C4-9B98-1E45-B5F5-C72625CE2EF4}"/>
                    </a:ext>
                  </a:extLst>
                </p:cNvPr>
                <p:cNvSpPr/>
                <p:nvPr/>
              </p:nvSpPr>
              <p:spPr>
                <a:xfrm>
                  <a:off x="2102339" y="2625973"/>
                  <a:ext cx="1328616" cy="625233"/>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100" dirty="0">
                      <a:solidFill>
                        <a:schemeClr val="tx1"/>
                      </a:solidFill>
                      <a:latin typeface="Century Gothic" panose="020B0502020202020204" pitchFamily="34" charset="0"/>
                    </a:rPr>
                    <a:t>AZ</a:t>
                  </a:r>
                  <a:endParaRPr lang="en-US" sz="1050" dirty="0">
                    <a:solidFill>
                      <a:schemeClr val="tx1"/>
                    </a:solidFill>
                    <a:latin typeface="Century Gothic" panose="020B0502020202020204" pitchFamily="34" charset="0"/>
                  </a:endParaRPr>
                </a:p>
              </p:txBody>
            </p:sp>
            <p:sp>
              <p:nvSpPr>
                <p:cNvPr id="36" name="Oval 35">
                  <a:extLst>
                    <a:ext uri="{FF2B5EF4-FFF2-40B4-BE49-F238E27FC236}">
                      <a16:creationId xmlns:a16="http://schemas.microsoft.com/office/drawing/2014/main" id="{E79ACB1F-61E9-2449-9E66-1B1934A16E44}"/>
                    </a:ext>
                  </a:extLst>
                </p:cNvPr>
                <p:cNvSpPr/>
                <p:nvPr/>
              </p:nvSpPr>
              <p:spPr>
                <a:xfrm>
                  <a:off x="4417396" y="2625972"/>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100" dirty="0">
                      <a:solidFill>
                        <a:schemeClr val="tx1"/>
                      </a:solidFill>
                      <a:latin typeface="Century Gothic" panose="020B0502020202020204" pitchFamily="34" charset="0"/>
                    </a:rPr>
                    <a:t>AZ</a:t>
                  </a:r>
                  <a:endParaRPr lang="en-US" sz="1050" dirty="0">
                    <a:solidFill>
                      <a:schemeClr val="tx1"/>
                    </a:solidFill>
                    <a:latin typeface="Century Gothic" panose="020B0502020202020204" pitchFamily="34" charset="0"/>
                  </a:endParaRPr>
                </a:p>
              </p:txBody>
            </p:sp>
            <p:sp>
              <p:nvSpPr>
                <p:cNvPr id="37" name="Oval 36">
                  <a:extLst>
                    <a:ext uri="{FF2B5EF4-FFF2-40B4-BE49-F238E27FC236}">
                      <a16:creationId xmlns:a16="http://schemas.microsoft.com/office/drawing/2014/main" id="{FA602BAB-DE74-2443-85C6-7A3F9B09BAEC}"/>
                    </a:ext>
                  </a:extLst>
                </p:cNvPr>
                <p:cNvSpPr/>
                <p:nvPr/>
              </p:nvSpPr>
              <p:spPr>
                <a:xfrm>
                  <a:off x="5275388" y="4181223"/>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700" dirty="0">
                      <a:solidFill>
                        <a:schemeClr val="tx1"/>
                      </a:solidFill>
                      <a:latin typeface="Century Gothic" panose="020B0502020202020204" pitchFamily="34" charset="0"/>
                    </a:rPr>
                    <a:t>Transit</a:t>
                  </a:r>
                  <a:endParaRPr lang="en-US" sz="600" dirty="0">
                    <a:solidFill>
                      <a:schemeClr val="tx1"/>
                    </a:solidFill>
                    <a:latin typeface="Century Gothic" panose="020B0502020202020204" pitchFamily="34" charset="0"/>
                  </a:endParaRPr>
                </a:p>
              </p:txBody>
            </p:sp>
            <p:sp>
              <p:nvSpPr>
                <p:cNvPr id="38" name="Oval 37">
                  <a:extLst>
                    <a:ext uri="{FF2B5EF4-FFF2-40B4-BE49-F238E27FC236}">
                      <a16:creationId xmlns:a16="http://schemas.microsoft.com/office/drawing/2014/main" id="{F577BE28-2D1E-E24C-9C84-947DB479D82D}"/>
                    </a:ext>
                  </a:extLst>
                </p:cNvPr>
                <p:cNvSpPr/>
                <p:nvPr/>
              </p:nvSpPr>
              <p:spPr>
                <a:xfrm>
                  <a:off x="5275388" y="1058981"/>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700" dirty="0">
                      <a:solidFill>
                        <a:schemeClr val="tx1"/>
                      </a:solidFill>
                      <a:latin typeface="Century Gothic" panose="020B0502020202020204" pitchFamily="34" charset="0"/>
                    </a:rPr>
                    <a:t>Transit</a:t>
                  </a:r>
                  <a:endParaRPr lang="en-US" sz="600" dirty="0">
                    <a:solidFill>
                      <a:schemeClr val="tx1"/>
                    </a:solidFill>
                    <a:latin typeface="Century Gothic" panose="020B0502020202020204" pitchFamily="34" charset="0"/>
                  </a:endParaRPr>
                </a:p>
              </p:txBody>
            </p:sp>
          </p:grpSp>
          <p:sp>
            <p:nvSpPr>
              <p:cNvPr id="31" name="Rectangle 30">
                <a:extLst>
                  <a:ext uri="{FF2B5EF4-FFF2-40B4-BE49-F238E27FC236}">
                    <a16:creationId xmlns:a16="http://schemas.microsoft.com/office/drawing/2014/main" id="{82AF9E49-5EF7-434F-8F14-EAF7F7FB3DDC}"/>
                  </a:ext>
                </a:extLst>
              </p:cNvPr>
              <p:cNvSpPr/>
              <p:nvPr/>
            </p:nvSpPr>
            <p:spPr>
              <a:xfrm>
                <a:off x="411239" y="1209957"/>
                <a:ext cx="5389571" cy="3208556"/>
              </a:xfrm>
              <a:prstGeom prst="rect">
                <a:avLst/>
              </a:prstGeom>
              <a:noFill/>
              <a:ln w="25400">
                <a:solidFill>
                  <a:srgbClr val="F7A028"/>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400">
                  <a:solidFill>
                    <a:schemeClr val="tx1"/>
                  </a:solidFill>
                  <a:latin typeface="Century Gothic" panose="020B0502020202020204" pitchFamily="34" charset="0"/>
                </a:endParaRPr>
              </a:p>
            </p:txBody>
          </p:sp>
        </p:grpSp>
        <p:cxnSp>
          <p:nvCxnSpPr>
            <p:cNvPr id="17" name="Straight Connector 16">
              <a:extLst>
                <a:ext uri="{FF2B5EF4-FFF2-40B4-BE49-F238E27FC236}">
                  <a16:creationId xmlns:a16="http://schemas.microsoft.com/office/drawing/2014/main" id="{016BF929-ADFC-AD46-B1AB-B5977A3AD47E}"/>
                </a:ext>
              </a:extLst>
            </p:cNvPr>
            <p:cNvCxnSpPr/>
            <p:nvPr/>
          </p:nvCxnSpPr>
          <p:spPr>
            <a:xfrm flipH="1">
              <a:off x="1357732" y="1654174"/>
              <a:ext cx="3185946" cy="979791"/>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7C29BF42-9108-5643-AA51-ECD8985B8008}"/>
                </a:ext>
              </a:extLst>
            </p:cNvPr>
            <p:cNvCxnSpPr/>
            <p:nvPr/>
          </p:nvCxnSpPr>
          <p:spPr>
            <a:xfrm flipH="1">
              <a:off x="3006008" y="1737387"/>
              <a:ext cx="1579675" cy="90267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77234F5-005C-1742-965C-F4693ED91CC2}"/>
                </a:ext>
              </a:extLst>
            </p:cNvPr>
            <p:cNvCxnSpPr/>
            <p:nvPr/>
          </p:nvCxnSpPr>
          <p:spPr>
            <a:xfrm flipH="1">
              <a:off x="2185546" y="1793806"/>
              <a:ext cx="2560146" cy="2057698"/>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73F3E95-C764-9C44-A35E-5930A4F7341E}"/>
                </a:ext>
              </a:extLst>
            </p:cNvPr>
            <p:cNvCxnSpPr/>
            <p:nvPr/>
          </p:nvCxnSpPr>
          <p:spPr>
            <a:xfrm flipH="1" flipV="1">
              <a:off x="4615272" y="3023202"/>
              <a:ext cx="202914" cy="765028"/>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E43B15A-E1AD-7E4B-A661-8B383325BE96}"/>
                </a:ext>
              </a:extLst>
            </p:cNvPr>
            <p:cNvCxnSpPr/>
            <p:nvPr/>
          </p:nvCxnSpPr>
          <p:spPr>
            <a:xfrm flipH="1">
              <a:off x="2265903" y="2984434"/>
              <a:ext cx="1771661" cy="93442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8F79E85-9DDD-E248-8C34-3B2515364742}"/>
                </a:ext>
              </a:extLst>
            </p:cNvPr>
            <p:cNvCxnSpPr/>
            <p:nvPr/>
          </p:nvCxnSpPr>
          <p:spPr>
            <a:xfrm>
              <a:off x="3149594" y="2812247"/>
              <a:ext cx="727958" cy="0"/>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B46F79C-982C-E34D-A1C6-5C40389548F4}"/>
                </a:ext>
              </a:extLst>
            </p:cNvPr>
            <p:cNvCxnSpPr/>
            <p:nvPr/>
          </p:nvCxnSpPr>
          <p:spPr>
            <a:xfrm>
              <a:off x="2292234" y="4024361"/>
              <a:ext cx="2208944" cy="0"/>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B482F30-6ABA-5844-BACE-1283FC470649}"/>
                </a:ext>
              </a:extLst>
            </p:cNvPr>
            <p:cNvCxnSpPr/>
            <p:nvPr/>
          </p:nvCxnSpPr>
          <p:spPr>
            <a:xfrm flipH="1" flipV="1">
              <a:off x="1357732" y="2978338"/>
              <a:ext cx="3194170" cy="950566"/>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F0AAAAD-470F-FC4A-AAB0-A6C55123F0F7}"/>
                </a:ext>
              </a:extLst>
            </p:cNvPr>
            <p:cNvCxnSpPr/>
            <p:nvPr/>
          </p:nvCxnSpPr>
          <p:spPr>
            <a:xfrm>
              <a:off x="3006008" y="2984434"/>
              <a:ext cx="1616234" cy="879157"/>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7001AA2A-8062-7242-BF0A-0224EF2C59F6}"/>
                </a:ext>
              </a:extLst>
            </p:cNvPr>
            <p:cNvCxnSpPr/>
            <p:nvPr/>
          </p:nvCxnSpPr>
          <p:spPr>
            <a:xfrm flipV="1">
              <a:off x="2009670" y="3055757"/>
              <a:ext cx="649687" cy="73864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BC11477-BEC2-3849-8C77-6ABE9EC68305}"/>
                </a:ext>
              </a:extLst>
            </p:cNvPr>
            <p:cNvCxnSpPr/>
            <p:nvPr/>
          </p:nvCxnSpPr>
          <p:spPr>
            <a:xfrm>
              <a:off x="1501319" y="2806152"/>
              <a:ext cx="667803" cy="6095"/>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BC63B71-A4D3-4243-BC64-87A35DDF0389}"/>
                </a:ext>
              </a:extLst>
            </p:cNvPr>
            <p:cNvCxnSpPr/>
            <p:nvPr/>
          </p:nvCxnSpPr>
          <p:spPr>
            <a:xfrm flipH="1" flipV="1">
              <a:off x="1011083" y="3049661"/>
              <a:ext cx="453808" cy="80184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7CB7E8B-ADC7-6442-9F49-24D5E8A43BC0}"/>
                </a:ext>
              </a:extLst>
            </p:cNvPr>
            <p:cNvCxnSpPr/>
            <p:nvPr/>
          </p:nvCxnSpPr>
          <p:spPr>
            <a:xfrm flipV="1">
              <a:off x="1011083" y="1763846"/>
              <a:ext cx="453808" cy="798797"/>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39" name="Rectangle 38">
            <a:extLst>
              <a:ext uri="{FF2B5EF4-FFF2-40B4-BE49-F238E27FC236}">
                <a16:creationId xmlns:a16="http://schemas.microsoft.com/office/drawing/2014/main" id="{60A221B5-5397-D34A-8EA6-16B3CC1A0613}"/>
              </a:ext>
            </a:extLst>
          </p:cNvPr>
          <p:cNvSpPr/>
          <p:nvPr/>
        </p:nvSpPr>
        <p:spPr>
          <a:xfrm>
            <a:off x="292428" y="1151588"/>
            <a:ext cx="4165272" cy="2677462"/>
          </a:xfrm>
          <a:prstGeom prst="rect">
            <a:avLst/>
          </a:prstGeom>
          <a:noFill/>
          <a:ln w="25400">
            <a:solidFill>
              <a:srgbClr val="F7A028"/>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800">
              <a:solidFill>
                <a:schemeClr val="tx1"/>
              </a:solidFill>
              <a:latin typeface="Century Gothic" panose="020B0502020202020204" pitchFamily="34" charset="0"/>
            </a:endParaRPr>
          </a:p>
        </p:txBody>
      </p:sp>
      <p:sp>
        <p:nvSpPr>
          <p:cNvPr id="40" name="Rectangle 39">
            <a:extLst>
              <a:ext uri="{FF2B5EF4-FFF2-40B4-BE49-F238E27FC236}">
                <a16:creationId xmlns:a16="http://schemas.microsoft.com/office/drawing/2014/main" id="{841748C1-CDFD-F144-A504-EA8AC0F36F2F}"/>
              </a:ext>
            </a:extLst>
          </p:cNvPr>
          <p:cNvSpPr/>
          <p:nvPr/>
        </p:nvSpPr>
        <p:spPr>
          <a:xfrm>
            <a:off x="518484" y="1301531"/>
            <a:ext cx="1683987" cy="1063462"/>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800">
              <a:solidFill>
                <a:schemeClr val="tx1"/>
              </a:solidFill>
              <a:latin typeface="Century Gothic" panose="020B0502020202020204" pitchFamily="34" charset="0"/>
            </a:endParaRPr>
          </a:p>
        </p:txBody>
      </p:sp>
      <p:sp>
        <p:nvSpPr>
          <p:cNvPr id="41" name="TextBox 40">
            <a:extLst>
              <a:ext uri="{FF2B5EF4-FFF2-40B4-BE49-F238E27FC236}">
                <a16:creationId xmlns:a16="http://schemas.microsoft.com/office/drawing/2014/main" id="{7CE64F2C-973B-D74D-85C4-48525E265499}"/>
              </a:ext>
            </a:extLst>
          </p:cNvPr>
          <p:cNvSpPr txBox="1"/>
          <p:nvPr/>
        </p:nvSpPr>
        <p:spPr>
          <a:xfrm>
            <a:off x="490858" y="2093844"/>
            <a:ext cx="1279517" cy="307777"/>
          </a:xfrm>
          <a:prstGeom prst="rect">
            <a:avLst/>
          </a:prstGeom>
          <a:noFill/>
        </p:spPr>
        <p:txBody>
          <a:bodyPr wrap="none" rtlCol="0">
            <a:spAutoFit/>
          </a:bodyPr>
          <a:lstStyle/>
          <a:p>
            <a:r>
              <a:rPr lang="en-US" sz="1400" dirty="0">
                <a:gradFill>
                  <a:gsLst>
                    <a:gs pos="0">
                      <a:schemeClr val="tx1"/>
                    </a:gs>
                    <a:gs pos="100000">
                      <a:schemeClr val="tx1"/>
                    </a:gs>
                  </a:gsLst>
                  <a:lin ang="5400000" scaled="1"/>
                </a:gradFill>
                <a:latin typeface="Century Gothic" panose="020B0502020202020204" pitchFamily="34" charset="0"/>
              </a:rPr>
              <a:t>Data Center</a:t>
            </a:r>
          </a:p>
        </p:txBody>
      </p:sp>
      <p:sp>
        <p:nvSpPr>
          <p:cNvPr id="42" name="Rectangle 41">
            <a:extLst>
              <a:ext uri="{FF2B5EF4-FFF2-40B4-BE49-F238E27FC236}">
                <a16:creationId xmlns:a16="http://schemas.microsoft.com/office/drawing/2014/main" id="{2C5E8367-E98D-DA42-9B52-1BA10EF3D0EA}"/>
              </a:ext>
            </a:extLst>
          </p:cNvPr>
          <p:cNvSpPr/>
          <p:nvPr/>
        </p:nvSpPr>
        <p:spPr>
          <a:xfrm>
            <a:off x="507138" y="2573663"/>
            <a:ext cx="1683987" cy="1063462"/>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800">
              <a:solidFill>
                <a:schemeClr val="tx1"/>
              </a:solidFill>
              <a:latin typeface="Century Gothic" panose="020B0502020202020204" pitchFamily="34" charset="0"/>
            </a:endParaRPr>
          </a:p>
        </p:txBody>
      </p:sp>
      <p:sp>
        <p:nvSpPr>
          <p:cNvPr id="43" name="TextBox 42">
            <a:extLst>
              <a:ext uri="{FF2B5EF4-FFF2-40B4-BE49-F238E27FC236}">
                <a16:creationId xmlns:a16="http://schemas.microsoft.com/office/drawing/2014/main" id="{0277B752-77C5-2E4A-B46C-9B3DF6CCD149}"/>
              </a:ext>
            </a:extLst>
          </p:cNvPr>
          <p:cNvSpPr txBox="1"/>
          <p:nvPr/>
        </p:nvSpPr>
        <p:spPr>
          <a:xfrm>
            <a:off x="479512" y="3365976"/>
            <a:ext cx="1279517" cy="307777"/>
          </a:xfrm>
          <a:prstGeom prst="rect">
            <a:avLst/>
          </a:prstGeom>
          <a:noFill/>
        </p:spPr>
        <p:txBody>
          <a:bodyPr wrap="none" rtlCol="0">
            <a:spAutoFit/>
          </a:bodyPr>
          <a:lstStyle/>
          <a:p>
            <a:r>
              <a:rPr lang="en-US" sz="1400" dirty="0">
                <a:gradFill>
                  <a:gsLst>
                    <a:gs pos="0">
                      <a:schemeClr val="tx1"/>
                    </a:gs>
                    <a:gs pos="100000">
                      <a:schemeClr val="tx1"/>
                    </a:gs>
                  </a:gsLst>
                  <a:lin ang="5400000" scaled="1"/>
                </a:gradFill>
                <a:latin typeface="Century Gothic" panose="020B0502020202020204" pitchFamily="34" charset="0"/>
              </a:rPr>
              <a:t>Data Center</a:t>
            </a:r>
          </a:p>
        </p:txBody>
      </p:sp>
      <p:sp>
        <p:nvSpPr>
          <p:cNvPr id="44" name="Rectangle 43">
            <a:extLst>
              <a:ext uri="{FF2B5EF4-FFF2-40B4-BE49-F238E27FC236}">
                <a16:creationId xmlns:a16="http://schemas.microsoft.com/office/drawing/2014/main" id="{809CFCD9-939B-0440-A133-E0FEC8CF73B1}"/>
              </a:ext>
            </a:extLst>
          </p:cNvPr>
          <p:cNvSpPr/>
          <p:nvPr/>
        </p:nvSpPr>
        <p:spPr>
          <a:xfrm>
            <a:off x="2520232" y="1312910"/>
            <a:ext cx="1683987" cy="1063462"/>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800">
              <a:solidFill>
                <a:schemeClr val="tx1"/>
              </a:solidFill>
              <a:latin typeface="Century Gothic" panose="020B0502020202020204" pitchFamily="34" charset="0"/>
            </a:endParaRPr>
          </a:p>
        </p:txBody>
      </p:sp>
      <p:sp>
        <p:nvSpPr>
          <p:cNvPr id="45" name="TextBox 44">
            <a:extLst>
              <a:ext uri="{FF2B5EF4-FFF2-40B4-BE49-F238E27FC236}">
                <a16:creationId xmlns:a16="http://schemas.microsoft.com/office/drawing/2014/main" id="{103F0AB4-D25A-E14E-928F-A563E48205FD}"/>
              </a:ext>
            </a:extLst>
          </p:cNvPr>
          <p:cNvSpPr txBox="1"/>
          <p:nvPr/>
        </p:nvSpPr>
        <p:spPr>
          <a:xfrm>
            <a:off x="2492606" y="2105223"/>
            <a:ext cx="1279517" cy="307777"/>
          </a:xfrm>
          <a:prstGeom prst="rect">
            <a:avLst/>
          </a:prstGeom>
          <a:noFill/>
        </p:spPr>
        <p:txBody>
          <a:bodyPr wrap="none" rtlCol="0">
            <a:spAutoFit/>
          </a:bodyPr>
          <a:lstStyle/>
          <a:p>
            <a:r>
              <a:rPr lang="en-US" sz="1400" dirty="0">
                <a:gradFill>
                  <a:gsLst>
                    <a:gs pos="0">
                      <a:schemeClr val="tx1"/>
                    </a:gs>
                    <a:gs pos="100000">
                      <a:schemeClr val="tx1"/>
                    </a:gs>
                  </a:gsLst>
                  <a:lin ang="5400000" scaled="1"/>
                </a:gradFill>
                <a:latin typeface="Century Gothic" panose="020B0502020202020204" pitchFamily="34" charset="0"/>
              </a:rPr>
              <a:t>Data Center</a:t>
            </a:r>
          </a:p>
        </p:txBody>
      </p:sp>
      <p:sp>
        <p:nvSpPr>
          <p:cNvPr id="46" name="Rectangle 45">
            <a:extLst>
              <a:ext uri="{FF2B5EF4-FFF2-40B4-BE49-F238E27FC236}">
                <a16:creationId xmlns:a16="http://schemas.microsoft.com/office/drawing/2014/main" id="{AF10EA42-21E8-EE4C-A82C-76748B465912}"/>
              </a:ext>
            </a:extLst>
          </p:cNvPr>
          <p:cNvSpPr/>
          <p:nvPr/>
        </p:nvSpPr>
        <p:spPr>
          <a:xfrm>
            <a:off x="2502421" y="2582266"/>
            <a:ext cx="1683987" cy="1063462"/>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800">
              <a:solidFill>
                <a:schemeClr val="tx1"/>
              </a:solidFill>
              <a:latin typeface="Century Gothic" panose="020B0502020202020204" pitchFamily="34" charset="0"/>
            </a:endParaRPr>
          </a:p>
        </p:txBody>
      </p:sp>
      <p:sp>
        <p:nvSpPr>
          <p:cNvPr id="47" name="TextBox 46">
            <a:extLst>
              <a:ext uri="{FF2B5EF4-FFF2-40B4-BE49-F238E27FC236}">
                <a16:creationId xmlns:a16="http://schemas.microsoft.com/office/drawing/2014/main" id="{36037B9C-3C60-1D44-953C-2D8BBE45832C}"/>
              </a:ext>
            </a:extLst>
          </p:cNvPr>
          <p:cNvSpPr txBox="1"/>
          <p:nvPr/>
        </p:nvSpPr>
        <p:spPr>
          <a:xfrm>
            <a:off x="2474795" y="3374579"/>
            <a:ext cx="1279517" cy="307777"/>
          </a:xfrm>
          <a:prstGeom prst="rect">
            <a:avLst/>
          </a:prstGeom>
          <a:noFill/>
        </p:spPr>
        <p:txBody>
          <a:bodyPr wrap="none" rtlCol="0">
            <a:spAutoFit/>
          </a:bodyPr>
          <a:lstStyle/>
          <a:p>
            <a:r>
              <a:rPr lang="en-US" sz="1400" dirty="0">
                <a:gradFill>
                  <a:gsLst>
                    <a:gs pos="0">
                      <a:schemeClr val="tx1"/>
                    </a:gs>
                    <a:gs pos="100000">
                      <a:schemeClr val="tx1"/>
                    </a:gs>
                  </a:gsLst>
                  <a:lin ang="5400000" scaled="1"/>
                </a:gradFill>
                <a:latin typeface="Century Gothic" panose="020B0502020202020204" pitchFamily="34" charset="0"/>
              </a:rPr>
              <a:t>Data Center</a:t>
            </a:r>
          </a:p>
        </p:txBody>
      </p:sp>
      <p:pic>
        <p:nvPicPr>
          <p:cNvPr id="48" name="Picture 47">
            <a:extLst>
              <a:ext uri="{FF2B5EF4-FFF2-40B4-BE49-F238E27FC236}">
                <a16:creationId xmlns:a16="http://schemas.microsoft.com/office/drawing/2014/main" id="{5C871F5F-7C07-014D-B5BF-FFD36FF10294}"/>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3295" y="1390268"/>
            <a:ext cx="1379195" cy="793437"/>
          </a:xfrm>
          <a:prstGeom prst="rect">
            <a:avLst/>
          </a:prstGeom>
        </p:spPr>
      </p:pic>
      <p:pic>
        <p:nvPicPr>
          <p:cNvPr id="49" name="Picture 48">
            <a:extLst>
              <a:ext uri="{FF2B5EF4-FFF2-40B4-BE49-F238E27FC236}">
                <a16:creationId xmlns:a16="http://schemas.microsoft.com/office/drawing/2014/main" id="{F05D3942-7B01-9543-8789-A5AE7BA63940}"/>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26870" y="1411896"/>
            <a:ext cx="1379195" cy="793437"/>
          </a:xfrm>
          <a:prstGeom prst="rect">
            <a:avLst/>
          </a:prstGeom>
        </p:spPr>
      </p:pic>
      <p:pic>
        <p:nvPicPr>
          <p:cNvPr id="50" name="Picture 49">
            <a:extLst>
              <a:ext uri="{FF2B5EF4-FFF2-40B4-BE49-F238E27FC236}">
                <a16:creationId xmlns:a16="http://schemas.microsoft.com/office/drawing/2014/main" id="{A2A68B09-650D-B74A-BE7F-C68DC3FC5E0A}"/>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35597" y="2646040"/>
            <a:ext cx="1379195" cy="793437"/>
          </a:xfrm>
          <a:prstGeom prst="rect">
            <a:avLst/>
          </a:prstGeom>
        </p:spPr>
      </p:pic>
      <p:pic>
        <p:nvPicPr>
          <p:cNvPr id="51" name="Picture 50">
            <a:extLst>
              <a:ext uri="{FF2B5EF4-FFF2-40B4-BE49-F238E27FC236}">
                <a16:creationId xmlns:a16="http://schemas.microsoft.com/office/drawing/2014/main" id="{AADAD4B7-A800-6849-889E-1FC80C457E65}"/>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9176" y="2658905"/>
            <a:ext cx="1379195" cy="793437"/>
          </a:xfrm>
          <a:prstGeom prst="rect">
            <a:avLst/>
          </a:prstGeom>
        </p:spPr>
      </p:pic>
      <p:sp>
        <p:nvSpPr>
          <p:cNvPr id="52" name="Content Placeholder 2">
            <a:extLst>
              <a:ext uri="{FF2B5EF4-FFF2-40B4-BE49-F238E27FC236}">
                <a16:creationId xmlns:a16="http://schemas.microsoft.com/office/drawing/2014/main" id="{4C7429E4-5533-A044-BDC4-232FB90569A4}"/>
              </a:ext>
            </a:extLst>
          </p:cNvPr>
          <p:cNvSpPr txBox="1">
            <a:spLocks/>
          </p:cNvSpPr>
          <p:nvPr/>
        </p:nvSpPr>
        <p:spPr>
          <a:xfrm>
            <a:off x="4751308" y="1941819"/>
            <a:ext cx="4221242" cy="2752595"/>
          </a:xfrm>
          <a:prstGeom prst="rect">
            <a:avLst/>
          </a:prstGeom>
          <a:solidFill>
            <a:srgbClr val="F2F4F4"/>
          </a:solidFill>
        </p:spPr>
        <p:txBody>
          <a:bodyPr/>
          <a:lstStyle>
            <a:lvl1pPr marL="342900" indent="-342900" algn="l" defTabSz="457200" rtl="0" eaLnBrk="1" latinLnBrk="0" hangingPunct="1">
              <a:spcBef>
                <a:spcPct val="20000"/>
              </a:spcBef>
              <a:buFont typeface="Arial"/>
              <a:buChar char="•"/>
              <a:defRPr sz="2700" b="0" i="0" kern="1200">
                <a:gradFill>
                  <a:gsLst>
                    <a:gs pos="0">
                      <a:schemeClr val="tx1"/>
                    </a:gs>
                    <a:gs pos="100000">
                      <a:schemeClr val="tx1"/>
                    </a:gs>
                  </a:gsLst>
                  <a:lin ang="5400000" scaled="1"/>
                </a:gradFill>
                <a:latin typeface="+mn-lt"/>
                <a:ea typeface="+mn-ea"/>
                <a:cs typeface="Arial"/>
              </a:defRPr>
            </a:lvl1pPr>
            <a:lvl2pPr marL="742950" indent="-285750" algn="l" defTabSz="457200" rtl="0" eaLnBrk="1" latinLnBrk="0" hangingPunct="1">
              <a:spcBef>
                <a:spcPct val="20000"/>
              </a:spcBef>
              <a:buFont typeface="Arial"/>
              <a:buChar char="–"/>
              <a:defRPr sz="2000" b="0" i="0" kern="1200">
                <a:gradFill>
                  <a:gsLst>
                    <a:gs pos="0">
                      <a:schemeClr val="tx1"/>
                    </a:gs>
                    <a:gs pos="100000">
                      <a:schemeClr val="tx1"/>
                    </a:gs>
                  </a:gsLst>
                  <a:lin ang="5400000" scaled="1"/>
                </a:gradFill>
                <a:latin typeface="+mn-lt"/>
                <a:ea typeface="+mn-ea"/>
                <a:cs typeface="Arial"/>
              </a:defRPr>
            </a:lvl2pPr>
            <a:lvl3pPr marL="1143000" indent="-228600" algn="l" defTabSz="457200" rtl="0" eaLnBrk="1" latinLnBrk="0" hangingPunct="1">
              <a:spcBef>
                <a:spcPct val="20000"/>
              </a:spcBef>
              <a:buFont typeface="Arial"/>
              <a:buChar char="•"/>
              <a:defRPr sz="1800" b="0" i="0" kern="1200">
                <a:gradFill>
                  <a:gsLst>
                    <a:gs pos="0">
                      <a:schemeClr val="tx1"/>
                    </a:gs>
                    <a:gs pos="100000">
                      <a:schemeClr val="tx1"/>
                    </a:gs>
                  </a:gsLst>
                  <a:lin ang="5400000" scaled="1"/>
                </a:gradFill>
                <a:latin typeface="+mn-lt"/>
                <a:ea typeface="+mn-ea"/>
                <a:cs typeface="Arial"/>
              </a:defRPr>
            </a:lvl3pPr>
            <a:lvl4pPr marL="1600200" indent="-228600" algn="l" defTabSz="457200" rtl="0" eaLnBrk="1" latinLnBrk="0" hangingPunct="1">
              <a:spcBef>
                <a:spcPct val="20000"/>
              </a:spcBef>
              <a:buFont typeface="Arial"/>
              <a:buChar char="–"/>
              <a:defRPr sz="1600" b="0" i="0" kern="1200">
                <a:gradFill>
                  <a:gsLst>
                    <a:gs pos="0">
                      <a:schemeClr val="tx1"/>
                    </a:gs>
                    <a:gs pos="100000">
                      <a:schemeClr val="tx1"/>
                    </a:gs>
                  </a:gsLst>
                  <a:lin ang="5400000" scaled="1"/>
                </a:gradFill>
                <a:latin typeface="+mn-lt"/>
                <a:ea typeface="+mn-ea"/>
                <a:cs typeface="Arial"/>
              </a:defRPr>
            </a:lvl4pPr>
            <a:lvl5pPr marL="2057400" indent="-228600" algn="l" defTabSz="457200" rtl="0" eaLnBrk="1" latinLnBrk="0" hangingPunct="1">
              <a:spcBef>
                <a:spcPct val="20000"/>
              </a:spcBef>
              <a:buFont typeface="Arial"/>
              <a:buChar char="»"/>
              <a:defRPr sz="1600" b="0" i="0" kern="1200">
                <a:gradFill>
                  <a:gsLst>
                    <a:gs pos="0">
                      <a:schemeClr val="tx1"/>
                    </a:gs>
                    <a:gs pos="100000">
                      <a:schemeClr val="tx1"/>
                    </a:gs>
                  </a:gsLst>
                  <a:lin ang="5400000" scaled="1"/>
                </a:gra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rgbClr val="545B64"/>
                </a:solidFill>
                <a:latin typeface="Amazon Ember" charset="0"/>
                <a:ea typeface="Amazon Ember" charset="0"/>
                <a:cs typeface="Amazon Ember" charset="0"/>
              </a:rPr>
              <a:t>Regional cluster of discrete DCs</a:t>
            </a:r>
          </a:p>
          <a:p>
            <a:r>
              <a:rPr lang="en-US" sz="1800" dirty="0">
                <a:solidFill>
                  <a:srgbClr val="545B64"/>
                </a:solidFill>
                <a:latin typeface="Amazon Ember" charset="0"/>
                <a:ea typeface="Amazon Ember" charset="0"/>
                <a:cs typeface="Amazon Ember" charset="0"/>
              </a:rPr>
              <a:t>Separate redundant power, networking, connectivity and facility</a:t>
            </a:r>
          </a:p>
          <a:p>
            <a:r>
              <a:rPr lang="en-US" sz="1800" dirty="0">
                <a:solidFill>
                  <a:srgbClr val="545B64"/>
                </a:solidFill>
                <a:latin typeface="Amazon Ember" charset="0"/>
                <a:ea typeface="Amazon Ember" charset="0"/>
                <a:cs typeface="Amazon Ember" charset="0"/>
              </a:rPr>
              <a:t>All regions have 2 or more AZs</a:t>
            </a:r>
          </a:p>
          <a:p>
            <a:r>
              <a:rPr lang="en-US" sz="1800" dirty="0">
                <a:solidFill>
                  <a:srgbClr val="545B64"/>
                </a:solidFill>
                <a:latin typeface="Amazon Ember" charset="0"/>
                <a:ea typeface="Amazon Ember" charset="0"/>
                <a:cs typeface="Amazon Ember" charset="0"/>
              </a:rPr>
              <a:t>Each AZ is 1 or more DC</a:t>
            </a:r>
          </a:p>
          <a:p>
            <a:pPr lvl="1"/>
            <a:r>
              <a:rPr lang="en-US" sz="1400" dirty="0">
                <a:solidFill>
                  <a:srgbClr val="545B64"/>
                </a:solidFill>
                <a:latin typeface="Amazon Ember" charset="0"/>
                <a:ea typeface="Amazon Ember" charset="0"/>
                <a:cs typeface="Amazon Ember" charset="0"/>
              </a:rPr>
              <a:t>No data center is in two AZs</a:t>
            </a:r>
          </a:p>
          <a:p>
            <a:pPr lvl="1"/>
            <a:r>
              <a:rPr lang="en-US" sz="1400" dirty="0">
                <a:solidFill>
                  <a:srgbClr val="545B64"/>
                </a:solidFill>
                <a:latin typeface="Amazon Ember" charset="0"/>
                <a:ea typeface="Amazon Ember" charset="0"/>
                <a:cs typeface="Amazon Ember" charset="0"/>
              </a:rPr>
              <a:t>Some AZs have as many as 6 DCs</a:t>
            </a:r>
          </a:p>
          <a:p>
            <a:r>
              <a:rPr lang="en-US" sz="1800" dirty="0">
                <a:solidFill>
                  <a:srgbClr val="545B64"/>
                </a:solidFill>
                <a:latin typeface="Amazon Ember" charset="0"/>
                <a:ea typeface="Amazon Ember" charset="0"/>
                <a:cs typeface="Amazon Ember" charset="0"/>
              </a:rPr>
              <a:t>DCs in AZ less than ¼ </a:t>
            </a:r>
            <a:r>
              <a:rPr lang="en-US" sz="1800" dirty="0" err="1">
                <a:solidFill>
                  <a:srgbClr val="545B64"/>
                </a:solidFill>
                <a:latin typeface="Amazon Ember" charset="0"/>
                <a:ea typeface="Amazon Ember" charset="0"/>
                <a:cs typeface="Amazon Ember" charset="0"/>
              </a:rPr>
              <a:t>ms</a:t>
            </a:r>
            <a:r>
              <a:rPr lang="en-US" sz="1800" dirty="0">
                <a:solidFill>
                  <a:srgbClr val="545B64"/>
                </a:solidFill>
                <a:latin typeface="Amazon Ember" charset="0"/>
                <a:ea typeface="Amazon Ember" charset="0"/>
                <a:cs typeface="Amazon Ember" charset="0"/>
              </a:rPr>
              <a:t> apart</a:t>
            </a:r>
            <a:endParaRPr lang="en-US" sz="1200" dirty="0">
              <a:solidFill>
                <a:srgbClr val="545B64"/>
              </a:solidFill>
              <a:latin typeface="Amazon Ember" charset="0"/>
              <a:ea typeface="Amazon Ember" charset="0"/>
              <a:cs typeface="Amazon Ember" charset="0"/>
            </a:endParaRPr>
          </a:p>
        </p:txBody>
      </p:sp>
    </p:spTree>
    <p:extLst>
      <p:ext uri="{BB962C8B-B14F-4D97-AF65-F5344CB8AC3E}">
        <p14:creationId xmlns:p14="http://schemas.microsoft.com/office/powerpoint/2010/main" val="2319334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F2A59C7-E155-4A4F-99B6-9ABF165E7019}"/>
              </a:ext>
            </a:extLst>
          </p:cNvPr>
          <p:cNvSpPr>
            <a:spLocks noGrp="1"/>
          </p:cNvSpPr>
          <p:nvPr>
            <p:ph type="title"/>
          </p:nvPr>
        </p:nvSpPr>
        <p:spPr>
          <a:xfrm>
            <a:off x="336789" y="114936"/>
            <a:ext cx="8205304" cy="545192"/>
          </a:xfrm>
        </p:spPr>
        <p:txBody>
          <a:bodyPr/>
          <a:lstStyle/>
          <a:p>
            <a:r>
              <a:rPr lang="en-US" dirty="0">
                <a:solidFill>
                  <a:srgbClr val="545B64"/>
                </a:solidFill>
                <a:latin typeface="Amazon Ember" charset="0"/>
                <a:ea typeface="Amazon Ember" charset="0"/>
                <a:cs typeface="Amazon Ember" charset="0"/>
              </a:rPr>
              <a:t>AWS Data Centers</a:t>
            </a:r>
          </a:p>
        </p:txBody>
      </p:sp>
      <p:cxnSp>
        <p:nvCxnSpPr>
          <p:cNvPr id="6" name="Straight Connector 5">
            <a:extLst>
              <a:ext uri="{FF2B5EF4-FFF2-40B4-BE49-F238E27FC236}">
                <a16:creationId xmlns:a16="http://schemas.microsoft.com/office/drawing/2014/main" id="{32E59DA6-6D0E-3D47-A148-18E58C91983C}"/>
              </a:ext>
            </a:extLst>
          </p:cNvPr>
          <p:cNvCxnSpPr/>
          <p:nvPr/>
        </p:nvCxnSpPr>
        <p:spPr>
          <a:xfrm>
            <a:off x="4571999" y="1258645"/>
            <a:ext cx="2066926" cy="322505"/>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FF0C2E5-F75C-AF4B-AF0A-CF7D29B423C6}"/>
              </a:ext>
            </a:extLst>
          </p:cNvPr>
          <p:cNvCxnSpPr/>
          <p:nvPr/>
        </p:nvCxnSpPr>
        <p:spPr>
          <a:xfrm flipV="1">
            <a:off x="4571999" y="2152653"/>
            <a:ext cx="2066926" cy="1743072"/>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BBCB6DD3-4C49-7C48-A942-B8D095228674}"/>
              </a:ext>
            </a:extLst>
          </p:cNvPr>
          <p:cNvSpPr/>
          <p:nvPr/>
        </p:nvSpPr>
        <p:spPr>
          <a:xfrm>
            <a:off x="292428" y="1259162"/>
            <a:ext cx="4279571" cy="2636563"/>
          </a:xfrm>
          <a:prstGeom prst="rect">
            <a:avLst/>
          </a:prstGeom>
          <a:noFill/>
          <a:ln w="25400">
            <a:solidFill>
              <a:srgbClr val="F7A028"/>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800">
              <a:solidFill>
                <a:schemeClr val="tx1"/>
              </a:solidFill>
              <a:latin typeface="Century Gothic" panose="020B0502020202020204" pitchFamily="34" charset="0"/>
            </a:endParaRPr>
          </a:p>
        </p:txBody>
      </p:sp>
      <p:sp>
        <p:nvSpPr>
          <p:cNvPr id="10" name="Rectangle 9">
            <a:extLst>
              <a:ext uri="{FF2B5EF4-FFF2-40B4-BE49-F238E27FC236}">
                <a16:creationId xmlns:a16="http://schemas.microsoft.com/office/drawing/2014/main" id="{608D33BB-2F67-F243-B944-929147468EF8}"/>
              </a:ext>
            </a:extLst>
          </p:cNvPr>
          <p:cNvSpPr/>
          <p:nvPr/>
        </p:nvSpPr>
        <p:spPr>
          <a:xfrm>
            <a:off x="6520575" y="764627"/>
            <a:ext cx="2199607" cy="1508140"/>
          </a:xfrm>
          <a:prstGeom prst="rect">
            <a:avLst/>
          </a:prstGeom>
          <a:noFill/>
          <a:ln w="25400">
            <a:solidFill>
              <a:srgbClr val="F7A028"/>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1050">
              <a:solidFill>
                <a:schemeClr val="tx1"/>
              </a:solidFill>
              <a:latin typeface="Century Gothic" panose="020B0502020202020204" pitchFamily="34" charset="0"/>
            </a:endParaRPr>
          </a:p>
        </p:txBody>
      </p:sp>
      <p:sp>
        <p:nvSpPr>
          <p:cNvPr id="11" name="Rectangle 10">
            <a:extLst>
              <a:ext uri="{FF2B5EF4-FFF2-40B4-BE49-F238E27FC236}">
                <a16:creationId xmlns:a16="http://schemas.microsoft.com/office/drawing/2014/main" id="{4910FFF5-7948-E34E-97F2-5AFE3009FE03}"/>
              </a:ext>
            </a:extLst>
          </p:cNvPr>
          <p:cNvSpPr/>
          <p:nvPr/>
        </p:nvSpPr>
        <p:spPr>
          <a:xfrm>
            <a:off x="6639951" y="849085"/>
            <a:ext cx="889284" cy="599019"/>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00">
              <a:solidFill>
                <a:schemeClr val="tx1"/>
              </a:solidFill>
              <a:latin typeface="Century Gothic" panose="020B0502020202020204" pitchFamily="34" charset="0"/>
            </a:endParaRPr>
          </a:p>
        </p:txBody>
      </p:sp>
      <p:sp>
        <p:nvSpPr>
          <p:cNvPr id="12" name="Rectangle 11">
            <a:extLst>
              <a:ext uri="{FF2B5EF4-FFF2-40B4-BE49-F238E27FC236}">
                <a16:creationId xmlns:a16="http://schemas.microsoft.com/office/drawing/2014/main" id="{37AE85A2-07E1-7E4A-831A-B392788532FD}"/>
              </a:ext>
            </a:extLst>
          </p:cNvPr>
          <p:cNvSpPr/>
          <p:nvPr/>
        </p:nvSpPr>
        <p:spPr>
          <a:xfrm>
            <a:off x="6633960" y="1565643"/>
            <a:ext cx="889284" cy="599019"/>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00">
              <a:solidFill>
                <a:schemeClr val="tx1"/>
              </a:solidFill>
              <a:latin typeface="Century Gothic" panose="020B0502020202020204" pitchFamily="34" charset="0"/>
            </a:endParaRPr>
          </a:p>
        </p:txBody>
      </p:sp>
      <p:sp>
        <p:nvSpPr>
          <p:cNvPr id="13" name="Rectangle 12">
            <a:extLst>
              <a:ext uri="{FF2B5EF4-FFF2-40B4-BE49-F238E27FC236}">
                <a16:creationId xmlns:a16="http://schemas.microsoft.com/office/drawing/2014/main" id="{46946B72-AAC2-934D-B88D-1F76049502E7}"/>
              </a:ext>
            </a:extLst>
          </p:cNvPr>
          <p:cNvSpPr/>
          <p:nvPr/>
        </p:nvSpPr>
        <p:spPr>
          <a:xfrm>
            <a:off x="7697039" y="855495"/>
            <a:ext cx="889284" cy="599019"/>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00">
              <a:solidFill>
                <a:schemeClr val="tx1"/>
              </a:solidFill>
              <a:latin typeface="Century Gothic" panose="020B0502020202020204" pitchFamily="34" charset="0"/>
            </a:endParaRPr>
          </a:p>
        </p:txBody>
      </p:sp>
      <p:sp>
        <p:nvSpPr>
          <p:cNvPr id="14" name="Rectangle 13">
            <a:extLst>
              <a:ext uri="{FF2B5EF4-FFF2-40B4-BE49-F238E27FC236}">
                <a16:creationId xmlns:a16="http://schemas.microsoft.com/office/drawing/2014/main" id="{9C5C1260-446C-3048-B786-74421C73A8B0}"/>
              </a:ext>
            </a:extLst>
          </p:cNvPr>
          <p:cNvSpPr/>
          <p:nvPr/>
        </p:nvSpPr>
        <p:spPr>
          <a:xfrm>
            <a:off x="7687633" y="1570488"/>
            <a:ext cx="889284" cy="599018"/>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00">
              <a:solidFill>
                <a:schemeClr val="tx1"/>
              </a:solidFill>
              <a:latin typeface="Century Gothic" panose="020B0502020202020204" pitchFamily="34" charset="0"/>
            </a:endParaRPr>
          </a:p>
        </p:txBody>
      </p:sp>
      <p:pic>
        <p:nvPicPr>
          <p:cNvPr id="15" name="Picture 14">
            <a:extLst>
              <a:ext uri="{FF2B5EF4-FFF2-40B4-BE49-F238E27FC236}">
                <a16:creationId xmlns:a16="http://schemas.microsoft.com/office/drawing/2014/main" id="{DFCF2773-B9BD-9142-BFB2-3F007821E236}"/>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7070" y="1390268"/>
            <a:ext cx="4057207" cy="2374682"/>
          </a:xfrm>
          <a:prstGeom prst="rect">
            <a:avLst/>
          </a:prstGeom>
        </p:spPr>
      </p:pic>
      <p:pic>
        <p:nvPicPr>
          <p:cNvPr id="16" name="Picture 15">
            <a:extLst>
              <a:ext uri="{FF2B5EF4-FFF2-40B4-BE49-F238E27FC236}">
                <a16:creationId xmlns:a16="http://schemas.microsoft.com/office/drawing/2014/main" id="{8767019A-72AE-804C-BC67-507B7BEB437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00587" y="923924"/>
            <a:ext cx="810623" cy="466343"/>
          </a:xfrm>
          <a:prstGeom prst="rect">
            <a:avLst/>
          </a:prstGeom>
        </p:spPr>
      </p:pic>
      <p:pic>
        <p:nvPicPr>
          <p:cNvPr id="17" name="Picture 16">
            <a:extLst>
              <a:ext uri="{FF2B5EF4-FFF2-40B4-BE49-F238E27FC236}">
                <a16:creationId xmlns:a16="http://schemas.microsoft.com/office/drawing/2014/main" id="{68467A5B-167D-3547-91F3-ABA5ADA35C38}"/>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36369" y="923924"/>
            <a:ext cx="810623" cy="466343"/>
          </a:xfrm>
          <a:prstGeom prst="rect">
            <a:avLst/>
          </a:prstGeom>
        </p:spPr>
      </p:pic>
      <p:pic>
        <p:nvPicPr>
          <p:cNvPr id="18" name="Picture 17">
            <a:extLst>
              <a:ext uri="{FF2B5EF4-FFF2-40B4-BE49-F238E27FC236}">
                <a16:creationId xmlns:a16="http://schemas.microsoft.com/office/drawing/2014/main" id="{0FCE21B9-DC8C-E540-8BAD-C79F6395CB9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26963" y="1621877"/>
            <a:ext cx="810623" cy="466343"/>
          </a:xfrm>
          <a:prstGeom prst="rect">
            <a:avLst/>
          </a:prstGeom>
        </p:spPr>
      </p:pic>
      <p:pic>
        <p:nvPicPr>
          <p:cNvPr id="19" name="Picture 18">
            <a:extLst>
              <a:ext uri="{FF2B5EF4-FFF2-40B4-BE49-F238E27FC236}">
                <a16:creationId xmlns:a16="http://schemas.microsoft.com/office/drawing/2014/main" id="{F4719DAB-DB7F-A74B-8BBD-6EB6DD898A74}"/>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00586" y="1631290"/>
            <a:ext cx="810623" cy="466343"/>
          </a:xfrm>
          <a:prstGeom prst="rect">
            <a:avLst/>
          </a:prstGeom>
        </p:spPr>
      </p:pic>
      <p:sp>
        <p:nvSpPr>
          <p:cNvPr id="20" name="Content Placeholder 2">
            <a:extLst>
              <a:ext uri="{FF2B5EF4-FFF2-40B4-BE49-F238E27FC236}">
                <a16:creationId xmlns:a16="http://schemas.microsoft.com/office/drawing/2014/main" id="{BDCE3E9B-D18D-0A4F-8EFF-D1DE69D70712}"/>
              </a:ext>
            </a:extLst>
          </p:cNvPr>
          <p:cNvSpPr txBox="1">
            <a:spLocks/>
          </p:cNvSpPr>
          <p:nvPr/>
        </p:nvSpPr>
        <p:spPr>
          <a:xfrm>
            <a:off x="4894036" y="3072778"/>
            <a:ext cx="4152900" cy="1703346"/>
          </a:xfrm>
          <a:prstGeom prst="rect">
            <a:avLst/>
          </a:prstGeom>
          <a:solidFill>
            <a:srgbClr val="F2F4F4"/>
          </a:solidFill>
        </p:spPr>
        <p:txBody>
          <a:bodyPr/>
          <a:lstStyle>
            <a:lvl1pPr marL="342900" indent="-342900" algn="l" defTabSz="457200" rtl="0" eaLnBrk="1" latinLnBrk="0" hangingPunct="1">
              <a:spcBef>
                <a:spcPct val="20000"/>
              </a:spcBef>
              <a:buFont typeface="Arial"/>
              <a:buChar char="•"/>
              <a:defRPr sz="2700" b="0" i="0" kern="1200">
                <a:gradFill>
                  <a:gsLst>
                    <a:gs pos="0">
                      <a:schemeClr val="tx1"/>
                    </a:gs>
                    <a:gs pos="100000">
                      <a:schemeClr val="tx1"/>
                    </a:gs>
                  </a:gsLst>
                  <a:lin ang="5400000" scaled="1"/>
                </a:gradFill>
                <a:latin typeface="+mn-lt"/>
                <a:ea typeface="+mn-ea"/>
                <a:cs typeface="Arial"/>
              </a:defRPr>
            </a:lvl1pPr>
            <a:lvl2pPr marL="742950" indent="-285750" algn="l" defTabSz="457200" rtl="0" eaLnBrk="1" latinLnBrk="0" hangingPunct="1">
              <a:spcBef>
                <a:spcPct val="20000"/>
              </a:spcBef>
              <a:buFont typeface="Arial"/>
              <a:buChar char="–"/>
              <a:defRPr sz="2000" b="0" i="0" kern="1200">
                <a:gradFill>
                  <a:gsLst>
                    <a:gs pos="0">
                      <a:schemeClr val="tx1"/>
                    </a:gs>
                    <a:gs pos="100000">
                      <a:schemeClr val="tx1"/>
                    </a:gs>
                  </a:gsLst>
                  <a:lin ang="5400000" scaled="1"/>
                </a:gradFill>
                <a:latin typeface="+mn-lt"/>
                <a:ea typeface="+mn-ea"/>
                <a:cs typeface="Arial"/>
              </a:defRPr>
            </a:lvl2pPr>
            <a:lvl3pPr marL="1143000" indent="-228600" algn="l" defTabSz="457200" rtl="0" eaLnBrk="1" latinLnBrk="0" hangingPunct="1">
              <a:spcBef>
                <a:spcPct val="20000"/>
              </a:spcBef>
              <a:buFont typeface="Arial"/>
              <a:buChar char="•"/>
              <a:defRPr sz="1800" b="0" i="0" kern="1200">
                <a:gradFill>
                  <a:gsLst>
                    <a:gs pos="0">
                      <a:schemeClr val="tx1"/>
                    </a:gs>
                    <a:gs pos="100000">
                      <a:schemeClr val="tx1"/>
                    </a:gs>
                  </a:gsLst>
                  <a:lin ang="5400000" scaled="1"/>
                </a:gradFill>
                <a:latin typeface="+mn-lt"/>
                <a:ea typeface="+mn-ea"/>
                <a:cs typeface="Arial"/>
              </a:defRPr>
            </a:lvl3pPr>
            <a:lvl4pPr marL="1600200" indent="-228600" algn="l" defTabSz="457200" rtl="0" eaLnBrk="1" latinLnBrk="0" hangingPunct="1">
              <a:spcBef>
                <a:spcPct val="20000"/>
              </a:spcBef>
              <a:buFont typeface="Arial"/>
              <a:buChar char="–"/>
              <a:defRPr sz="1600" b="0" i="0" kern="1200">
                <a:gradFill>
                  <a:gsLst>
                    <a:gs pos="0">
                      <a:schemeClr val="tx1"/>
                    </a:gs>
                    <a:gs pos="100000">
                      <a:schemeClr val="tx1"/>
                    </a:gs>
                  </a:gsLst>
                  <a:lin ang="5400000" scaled="1"/>
                </a:gradFill>
                <a:latin typeface="+mn-lt"/>
                <a:ea typeface="+mn-ea"/>
                <a:cs typeface="Arial"/>
              </a:defRPr>
            </a:lvl4pPr>
            <a:lvl5pPr marL="2057400" indent="-228600" algn="l" defTabSz="457200" rtl="0" eaLnBrk="1" latinLnBrk="0" hangingPunct="1">
              <a:spcBef>
                <a:spcPct val="20000"/>
              </a:spcBef>
              <a:buFont typeface="Arial"/>
              <a:buChar char="»"/>
              <a:defRPr sz="1600" b="0" i="0" kern="1200">
                <a:gradFill>
                  <a:gsLst>
                    <a:gs pos="0">
                      <a:schemeClr val="tx1"/>
                    </a:gs>
                    <a:gs pos="100000">
                      <a:schemeClr val="tx1"/>
                    </a:gs>
                  </a:gsLst>
                  <a:lin ang="5400000" scaled="1"/>
                </a:gra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solidFill>
                  <a:srgbClr val="545B64"/>
                </a:solidFill>
                <a:latin typeface="Amazon Ember" charset="0"/>
                <a:ea typeface="Amazon Ember" charset="0"/>
                <a:cs typeface="Amazon Ember" charset="0"/>
              </a:rPr>
              <a:t>Single DC typically over 50,000 servers &amp; often over 80,000 </a:t>
            </a:r>
          </a:p>
          <a:p>
            <a:pPr marL="0" indent="0">
              <a:buNone/>
            </a:pPr>
            <a:r>
              <a:rPr lang="en-US" sz="1800" dirty="0">
                <a:solidFill>
                  <a:srgbClr val="545B64"/>
                </a:solidFill>
                <a:latin typeface="Amazon Ember" charset="0"/>
                <a:ea typeface="Amazon Ember" charset="0"/>
                <a:cs typeface="Amazon Ember" charset="0"/>
              </a:rPr>
              <a:t>Larger DCs undesirable to reduce blast radius</a:t>
            </a:r>
          </a:p>
        </p:txBody>
      </p:sp>
    </p:spTree>
    <p:extLst>
      <p:ext uri="{BB962C8B-B14F-4D97-AF65-F5344CB8AC3E}">
        <p14:creationId xmlns:p14="http://schemas.microsoft.com/office/powerpoint/2010/main" val="307046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30B83F25-AC32-BE4C-B13E-14FB1790C034}"/>
              </a:ext>
            </a:extLst>
          </p:cNvPr>
          <p:cNvSpPr txBox="1">
            <a:spLocks/>
          </p:cNvSpPr>
          <p:nvPr/>
        </p:nvSpPr>
        <p:spPr>
          <a:xfrm>
            <a:off x="412989" y="0"/>
            <a:ext cx="8460078" cy="545741"/>
          </a:xfrm>
          <a:prstGeom prst="rect">
            <a:avLst/>
          </a:prstGeom>
        </p:spPr>
        <p:txBody>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b="1" dirty="0"/>
              <a:t>Up and Running now, right now!</a:t>
            </a:r>
          </a:p>
        </p:txBody>
      </p:sp>
      <p:pic>
        <p:nvPicPr>
          <p:cNvPr id="5" name="Picture 4">
            <a:extLst>
              <a:ext uri="{FF2B5EF4-FFF2-40B4-BE49-F238E27FC236}">
                <a16:creationId xmlns:a16="http://schemas.microsoft.com/office/drawing/2014/main" id="{A58C6DC4-25C0-BF42-89FC-1DFD8B1D5D29}"/>
              </a:ext>
            </a:extLst>
          </p:cNvPr>
          <p:cNvPicPr>
            <a:picLocks noChangeAspect="1"/>
          </p:cNvPicPr>
          <p:nvPr/>
        </p:nvPicPr>
        <p:blipFill>
          <a:blip r:embed="rId3"/>
          <a:stretch>
            <a:fillRect/>
          </a:stretch>
        </p:blipFill>
        <p:spPr>
          <a:xfrm>
            <a:off x="1044361" y="545741"/>
            <a:ext cx="6390582" cy="4091908"/>
          </a:xfrm>
          <a:prstGeom prst="rect">
            <a:avLst/>
          </a:prstGeom>
        </p:spPr>
      </p:pic>
    </p:spTree>
    <p:extLst>
      <p:ext uri="{BB962C8B-B14F-4D97-AF65-F5344CB8AC3E}">
        <p14:creationId xmlns:p14="http://schemas.microsoft.com/office/powerpoint/2010/main" val="3825240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1">
            <a:extLst>
              <a:ext uri="{FF2B5EF4-FFF2-40B4-BE49-F238E27FC236}">
                <a16:creationId xmlns:a16="http://schemas.microsoft.com/office/drawing/2014/main" id="{87A7C42E-E5C3-9342-BD22-03B58BD0D715}"/>
              </a:ext>
            </a:extLst>
          </p:cNvPr>
          <p:cNvSpPr txBox="1">
            <a:spLocks noChangeArrowheads="1"/>
          </p:cNvSpPr>
          <p:nvPr/>
        </p:nvSpPr>
        <p:spPr bwMode="auto">
          <a:xfrm>
            <a:off x="585249" y="1697034"/>
            <a:ext cx="639763"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AWS KMS</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pic>
        <p:nvPicPr>
          <p:cNvPr id="5" name="Picture 42">
            <a:extLst>
              <a:ext uri="{FF2B5EF4-FFF2-40B4-BE49-F238E27FC236}">
                <a16:creationId xmlns:a16="http://schemas.microsoft.com/office/drawing/2014/main" id="{76F7EDE6-9931-ED4D-A8B3-09471BA86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874" y="992184"/>
            <a:ext cx="544513" cy="6540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3EF98C26-F914-AF42-9657-524D5B9AD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1562" y="992184"/>
            <a:ext cx="528637" cy="5603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7">
            <a:extLst>
              <a:ext uri="{FF2B5EF4-FFF2-40B4-BE49-F238E27FC236}">
                <a16:creationId xmlns:a16="http://schemas.microsoft.com/office/drawing/2014/main" id="{ED053704-8DF9-EF43-B978-D5A794542FC8}"/>
              </a:ext>
            </a:extLst>
          </p:cNvPr>
          <p:cNvSpPr txBox="1">
            <a:spLocks noChangeArrowheads="1"/>
          </p:cNvSpPr>
          <p:nvPr/>
        </p:nvSpPr>
        <p:spPr bwMode="auto">
          <a:xfrm>
            <a:off x="1325024" y="1700209"/>
            <a:ext cx="94297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Amazon </a:t>
            </a:r>
            <a:endParaRPr kumimoji="0" lang="en-US" altLang="en-US" sz="1200" b="0" i="0" u="none" strike="noStrike" cap="none" normalizeH="0" baseline="0" dirty="0">
              <a:ln>
                <a:noFill/>
              </a:ln>
              <a:solidFill>
                <a:schemeClr val="bg1"/>
              </a:solidFill>
              <a:effectLst/>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Lex</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pic>
        <p:nvPicPr>
          <p:cNvPr id="8" name="Picture 3">
            <a:extLst>
              <a:ext uri="{FF2B5EF4-FFF2-40B4-BE49-F238E27FC236}">
                <a16:creationId xmlns:a16="http://schemas.microsoft.com/office/drawing/2014/main" id="{304D6409-5F8D-7A40-8AF1-BBDBB21408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4750" y="3326205"/>
            <a:ext cx="544513" cy="65246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BFC02BD2-501D-8349-87E9-D4DFBB815CED}"/>
              </a:ext>
            </a:extLst>
          </p:cNvPr>
          <p:cNvSpPr txBox="1">
            <a:spLocks noChangeArrowheads="1"/>
          </p:cNvSpPr>
          <p:nvPr/>
        </p:nvSpPr>
        <p:spPr bwMode="auto">
          <a:xfrm>
            <a:off x="7071075" y="4080268"/>
            <a:ext cx="94297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Amazon </a:t>
            </a:r>
            <a:endParaRPr kumimoji="0" lang="en-US" altLang="en-US" sz="1200" b="0" i="0" u="none" strike="noStrike" cap="none" normalizeH="0" baseline="0">
              <a:ln>
                <a:noFill/>
              </a:ln>
              <a:solidFill>
                <a:schemeClr val="bg1"/>
              </a:solidFill>
              <a:effectLst/>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Polly</a:t>
            </a:r>
            <a:endParaRPr kumimoji="0" lang="en-US" altLang="en-US" sz="1800" b="0" i="0" u="none" strike="noStrike" cap="none" normalizeH="0" baseline="0">
              <a:ln>
                <a:noFill/>
              </a:ln>
              <a:solidFill>
                <a:schemeClr val="bg1"/>
              </a:solidFill>
              <a:effectLst/>
              <a:latin typeface="Arial" panose="020B0604020202020204" pitchFamily="34" charset="0"/>
            </a:endParaRPr>
          </a:p>
        </p:txBody>
      </p:sp>
      <p:pic>
        <p:nvPicPr>
          <p:cNvPr id="11" name="Picture 4">
            <a:extLst>
              <a:ext uri="{FF2B5EF4-FFF2-40B4-BE49-F238E27FC236}">
                <a16:creationId xmlns:a16="http://schemas.microsoft.com/office/drawing/2014/main" id="{745B9DF3-9422-2E47-8CCE-A4BFDECD82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7904" y="3313948"/>
            <a:ext cx="533400" cy="6429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9">
            <a:extLst>
              <a:ext uri="{FF2B5EF4-FFF2-40B4-BE49-F238E27FC236}">
                <a16:creationId xmlns:a16="http://schemas.microsoft.com/office/drawing/2014/main" id="{E07F06CF-6218-FE49-8D3E-B05677505258}"/>
              </a:ext>
            </a:extLst>
          </p:cNvPr>
          <p:cNvSpPr txBox="1">
            <a:spLocks noChangeArrowheads="1"/>
          </p:cNvSpPr>
          <p:nvPr/>
        </p:nvSpPr>
        <p:spPr bwMode="auto">
          <a:xfrm>
            <a:off x="8045800" y="4088205"/>
            <a:ext cx="9429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Amazon </a:t>
            </a:r>
            <a:r>
              <a:rPr kumimoji="0" lang="en-US" altLang="en-US" sz="1000" b="1" i="0" u="none" strike="noStrike" cap="none" normalizeH="0" baseline="0" dirty="0" err="1">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Rekognition</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pic>
        <p:nvPicPr>
          <p:cNvPr id="13" name="Picture 83">
            <a:extLst>
              <a:ext uri="{FF2B5EF4-FFF2-40B4-BE49-F238E27FC236}">
                <a16:creationId xmlns:a16="http://schemas.microsoft.com/office/drawing/2014/main" id="{A7F98A33-73C0-2943-8229-7F576DA7D5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3871" y="2128645"/>
            <a:ext cx="536575" cy="64452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232">
            <a:extLst>
              <a:ext uri="{FF2B5EF4-FFF2-40B4-BE49-F238E27FC236}">
                <a16:creationId xmlns:a16="http://schemas.microsoft.com/office/drawing/2014/main" id="{58D33A70-48BF-E643-B097-AFDE569A798D}"/>
              </a:ext>
            </a:extLst>
          </p:cNvPr>
          <p:cNvSpPr txBox="1">
            <a:spLocks noChangeArrowheads="1"/>
          </p:cNvSpPr>
          <p:nvPr/>
        </p:nvSpPr>
        <p:spPr bwMode="auto">
          <a:xfrm>
            <a:off x="7969571" y="2820795"/>
            <a:ext cx="7318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Amazon Kinesis</a:t>
            </a:r>
            <a:endParaRPr kumimoji="0" lang="en-US" altLang="en-US" sz="1800" b="0" i="0" u="none" strike="noStrike" cap="none" normalizeH="0" baseline="0">
              <a:ln>
                <a:noFill/>
              </a:ln>
              <a:solidFill>
                <a:schemeClr val="bg1"/>
              </a:solidFill>
              <a:effectLst/>
              <a:latin typeface="Arial" panose="020B0604020202020204" pitchFamily="34" charset="0"/>
            </a:endParaRPr>
          </a:p>
        </p:txBody>
      </p:sp>
      <p:pic>
        <p:nvPicPr>
          <p:cNvPr id="15" name="Picture 5">
            <a:extLst>
              <a:ext uri="{FF2B5EF4-FFF2-40B4-BE49-F238E27FC236}">
                <a16:creationId xmlns:a16="http://schemas.microsoft.com/office/drawing/2014/main" id="{B98A62CE-8F7B-4046-8ED7-0621A1949C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20288" y="829889"/>
            <a:ext cx="520700" cy="6032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397">
            <a:extLst>
              <a:ext uri="{FF2B5EF4-FFF2-40B4-BE49-F238E27FC236}">
                <a16:creationId xmlns:a16="http://schemas.microsoft.com/office/drawing/2014/main" id="{09FF1069-B510-6C43-8CD6-CCA26604EDE2}"/>
              </a:ext>
            </a:extLst>
          </p:cNvPr>
          <p:cNvSpPr txBox="1">
            <a:spLocks noChangeArrowheads="1"/>
          </p:cNvSpPr>
          <p:nvPr/>
        </p:nvSpPr>
        <p:spPr bwMode="auto">
          <a:xfrm>
            <a:off x="6913913" y="1544189"/>
            <a:ext cx="8953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Amazon</a:t>
            </a:r>
            <a:b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b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RDS</a:t>
            </a:r>
            <a:endParaRPr kumimoji="0" lang="en-US" altLang="en-US" sz="1200" b="0" i="0" u="none" strike="noStrike" cap="none" normalizeH="0" baseline="0" dirty="0">
              <a:ln>
                <a:noFill/>
              </a:ln>
              <a:solidFill>
                <a:schemeClr val="bg1"/>
              </a:solidFill>
              <a:effectLst/>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Postgres</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pic>
        <p:nvPicPr>
          <p:cNvPr id="17" name="Picture 2">
            <a:extLst>
              <a:ext uri="{FF2B5EF4-FFF2-40B4-BE49-F238E27FC236}">
                <a16:creationId xmlns:a16="http://schemas.microsoft.com/office/drawing/2014/main" id="{143E3B57-6863-2840-8BAB-5ECEEAE17B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96588" y="821951"/>
            <a:ext cx="520700" cy="603250"/>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1">
            <a:extLst>
              <a:ext uri="{FF2B5EF4-FFF2-40B4-BE49-F238E27FC236}">
                <a16:creationId xmlns:a16="http://schemas.microsoft.com/office/drawing/2014/main" id="{ABA4CEF0-88BD-6A48-9C21-1DBF5DB185BC}"/>
              </a:ext>
            </a:extLst>
          </p:cNvPr>
          <p:cNvSpPr txBox="1">
            <a:spLocks noChangeArrowheads="1"/>
          </p:cNvSpPr>
          <p:nvPr/>
        </p:nvSpPr>
        <p:spPr bwMode="auto">
          <a:xfrm>
            <a:off x="7809263" y="1549026"/>
            <a:ext cx="8953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Amazon</a:t>
            </a:r>
            <a:br>
              <a:rPr kumimoji="0" lang="en-US" altLang="en-US" sz="1000" b="1" i="0" u="none" strike="noStrike" cap="none" normalizeH="0" baseline="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br>
            <a:r>
              <a:rPr kumimoji="0" lang="en-US" altLang="en-US" sz="1000" b="1" i="0" u="none" strike="noStrike" cap="none" normalizeH="0" baseline="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RDS</a:t>
            </a:r>
            <a:endParaRPr kumimoji="0" lang="en-US" altLang="en-US" sz="1200" b="0" i="0" u="none" strike="noStrike" cap="none" normalizeH="0" baseline="0">
              <a:ln>
                <a:noFill/>
              </a:ln>
              <a:solidFill>
                <a:schemeClr val="bg1"/>
              </a:solidFill>
              <a:effectLst/>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MariaDB</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9" name="Rectangle 15">
            <a:extLst>
              <a:ext uri="{FF2B5EF4-FFF2-40B4-BE49-F238E27FC236}">
                <a16:creationId xmlns:a16="http://schemas.microsoft.com/office/drawing/2014/main" id="{D616B036-EAE6-0842-8E8F-AA4CAD01619F}"/>
              </a:ext>
            </a:extLst>
          </p:cNvPr>
          <p:cNvSpPr>
            <a:spLocks noChangeArrowheads="1"/>
          </p:cNvSpPr>
          <p:nvPr/>
        </p:nvSpPr>
        <p:spPr bwMode="auto">
          <a:xfrm>
            <a:off x="1073426" y="66678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schemeClr val="bg1"/>
              </a:solidFill>
            </a:endParaRPr>
          </a:p>
        </p:txBody>
      </p:sp>
      <p:sp>
        <p:nvSpPr>
          <p:cNvPr id="20" name="Rectangle 23">
            <a:extLst>
              <a:ext uri="{FF2B5EF4-FFF2-40B4-BE49-F238E27FC236}">
                <a16:creationId xmlns:a16="http://schemas.microsoft.com/office/drawing/2014/main" id="{6B5854BE-CD32-B940-BD15-4BE2C2A20CB6}"/>
              </a:ext>
            </a:extLst>
          </p:cNvPr>
          <p:cNvSpPr>
            <a:spLocks noChangeArrowheads="1"/>
          </p:cNvSpPr>
          <p:nvPr/>
        </p:nvSpPr>
        <p:spPr bwMode="auto">
          <a:xfrm>
            <a:off x="1073426" y="89538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schemeClr val="bg1"/>
              </a:solidFill>
            </a:endParaRPr>
          </a:p>
        </p:txBody>
      </p:sp>
      <p:pic>
        <p:nvPicPr>
          <p:cNvPr id="21" name="Picture 20">
            <a:extLst>
              <a:ext uri="{FF2B5EF4-FFF2-40B4-BE49-F238E27FC236}">
                <a16:creationId xmlns:a16="http://schemas.microsoft.com/office/drawing/2014/main" id="{B9468767-472D-F042-A6F4-998BAA1A0B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9692" y="2137767"/>
            <a:ext cx="521367" cy="625640"/>
          </a:xfrm>
          <a:prstGeom prst="rect">
            <a:avLst/>
          </a:prstGeom>
        </p:spPr>
      </p:pic>
      <p:sp>
        <p:nvSpPr>
          <p:cNvPr id="22" name="TextBox 21">
            <a:extLst>
              <a:ext uri="{FF2B5EF4-FFF2-40B4-BE49-F238E27FC236}">
                <a16:creationId xmlns:a16="http://schemas.microsoft.com/office/drawing/2014/main" id="{D9CD4E0A-CE61-F341-98AD-B5A03720E1F8}"/>
              </a:ext>
            </a:extLst>
          </p:cNvPr>
          <p:cNvSpPr txBox="1"/>
          <p:nvPr/>
        </p:nvSpPr>
        <p:spPr>
          <a:xfrm>
            <a:off x="446133" y="2788629"/>
            <a:ext cx="731520" cy="155632"/>
          </a:xfrm>
          <a:prstGeom prst="rect">
            <a:avLst/>
          </a:prstGeom>
          <a:noFill/>
        </p:spPr>
        <p:txBody>
          <a:bodyPr wrap="square" lIns="0" tIns="0" rIns="0" bIns="0" rtlCol="0" anchor="t">
            <a:noAutofit/>
          </a:bodyPr>
          <a:lstStyle/>
          <a:p>
            <a:pPr algn="ctr"/>
            <a:r>
              <a:rPr lang="en-US" sz="1000" b="1" dirty="0">
                <a:solidFill>
                  <a:schemeClr val="bg1"/>
                </a:solidFill>
              </a:rPr>
              <a:t>Amazon</a:t>
            </a:r>
            <a:br>
              <a:rPr lang="en-US" sz="1000" b="1" dirty="0">
                <a:solidFill>
                  <a:schemeClr val="bg1"/>
                </a:solidFill>
              </a:rPr>
            </a:br>
            <a:r>
              <a:rPr lang="en-US" sz="1000" b="1" dirty="0">
                <a:solidFill>
                  <a:schemeClr val="bg1"/>
                </a:solidFill>
              </a:rPr>
              <a:t>S3</a:t>
            </a:r>
            <a:endParaRPr lang="en-US" b="1" dirty="0">
              <a:solidFill>
                <a:schemeClr val="bg1"/>
              </a:solidFill>
            </a:endParaRPr>
          </a:p>
        </p:txBody>
      </p:sp>
      <p:pic>
        <p:nvPicPr>
          <p:cNvPr id="23" name="Picture 22">
            <a:extLst>
              <a:ext uri="{FF2B5EF4-FFF2-40B4-BE49-F238E27FC236}">
                <a16:creationId xmlns:a16="http://schemas.microsoft.com/office/drawing/2014/main" id="{8D97B802-DAAD-AD4A-A937-2E41BBB315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12575" y="2137767"/>
            <a:ext cx="543466" cy="601994"/>
          </a:xfrm>
          <a:prstGeom prst="rect">
            <a:avLst/>
          </a:prstGeom>
        </p:spPr>
      </p:pic>
      <p:sp>
        <p:nvSpPr>
          <p:cNvPr id="24" name="TextBox 23">
            <a:extLst>
              <a:ext uri="{FF2B5EF4-FFF2-40B4-BE49-F238E27FC236}">
                <a16:creationId xmlns:a16="http://schemas.microsoft.com/office/drawing/2014/main" id="{C613526C-74F4-D24B-94AB-C9CFD322629D}"/>
              </a:ext>
            </a:extLst>
          </p:cNvPr>
          <p:cNvSpPr txBox="1"/>
          <p:nvPr/>
        </p:nvSpPr>
        <p:spPr>
          <a:xfrm>
            <a:off x="1224260" y="2788629"/>
            <a:ext cx="894752" cy="155632"/>
          </a:xfrm>
          <a:prstGeom prst="rect">
            <a:avLst/>
          </a:prstGeom>
          <a:noFill/>
        </p:spPr>
        <p:txBody>
          <a:bodyPr wrap="square" lIns="0" tIns="0" rIns="0" bIns="0" rtlCol="0" anchor="t">
            <a:noAutofit/>
          </a:bodyPr>
          <a:lstStyle/>
          <a:p>
            <a:pPr algn="ctr"/>
            <a:r>
              <a:rPr lang="en-US" sz="1000" b="1" dirty="0">
                <a:solidFill>
                  <a:schemeClr val="bg1"/>
                </a:solidFill>
              </a:rPr>
              <a:t>Amazon</a:t>
            </a:r>
            <a:br>
              <a:rPr lang="en-US" sz="1000" b="1" dirty="0">
                <a:solidFill>
                  <a:schemeClr val="bg1"/>
                </a:solidFill>
              </a:rPr>
            </a:br>
            <a:r>
              <a:rPr lang="en-US" sz="1000" b="1" dirty="0" err="1">
                <a:solidFill>
                  <a:schemeClr val="bg1"/>
                </a:solidFill>
              </a:rPr>
              <a:t>DynamoDB</a:t>
            </a:r>
            <a:endParaRPr lang="en-US" b="1" dirty="0">
              <a:solidFill>
                <a:schemeClr val="bg1"/>
              </a:solidFill>
            </a:endParaRPr>
          </a:p>
        </p:txBody>
      </p:sp>
      <p:pic>
        <p:nvPicPr>
          <p:cNvPr id="25" name="Picture 24">
            <a:extLst>
              <a:ext uri="{FF2B5EF4-FFF2-40B4-BE49-F238E27FC236}">
                <a16:creationId xmlns:a16="http://schemas.microsoft.com/office/drawing/2014/main" id="{A11C6D2D-A057-B44A-A9B2-148BF1CCC1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35545" y="3377448"/>
            <a:ext cx="548640" cy="603504"/>
          </a:xfrm>
          <a:prstGeom prst="rect">
            <a:avLst/>
          </a:prstGeom>
        </p:spPr>
      </p:pic>
      <p:sp>
        <p:nvSpPr>
          <p:cNvPr id="26" name="TextBox 25">
            <a:extLst>
              <a:ext uri="{FF2B5EF4-FFF2-40B4-BE49-F238E27FC236}">
                <a16:creationId xmlns:a16="http://schemas.microsoft.com/office/drawing/2014/main" id="{2BA953EE-2CEF-9B41-B1E5-DEFB65BC21FD}"/>
              </a:ext>
            </a:extLst>
          </p:cNvPr>
          <p:cNvSpPr txBox="1"/>
          <p:nvPr/>
        </p:nvSpPr>
        <p:spPr>
          <a:xfrm>
            <a:off x="3687913" y="4046091"/>
            <a:ext cx="1020442" cy="155632"/>
          </a:xfrm>
          <a:prstGeom prst="rect">
            <a:avLst/>
          </a:prstGeom>
          <a:noFill/>
        </p:spPr>
        <p:txBody>
          <a:bodyPr wrap="square" lIns="0" tIns="0" rIns="0" bIns="0" rtlCol="0" anchor="t">
            <a:noAutofit/>
          </a:bodyPr>
          <a:lstStyle/>
          <a:p>
            <a:pPr algn="ctr"/>
            <a:r>
              <a:rPr lang="en-US" sz="1000" b="1" dirty="0">
                <a:solidFill>
                  <a:schemeClr val="bg1"/>
                </a:solidFill>
              </a:rPr>
              <a:t>Amazon </a:t>
            </a:r>
            <a:br>
              <a:rPr lang="en-US" sz="1000" b="1" dirty="0">
                <a:solidFill>
                  <a:schemeClr val="bg1"/>
                </a:solidFill>
              </a:rPr>
            </a:br>
            <a:r>
              <a:rPr lang="en-US" sz="1000" b="1" dirty="0">
                <a:solidFill>
                  <a:schemeClr val="bg1"/>
                </a:solidFill>
              </a:rPr>
              <a:t>Redshift</a:t>
            </a:r>
          </a:p>
        </p:txBody>
      </p:sp>
      <p:pic>
        <p:nvPicPr>
          <p:cNvPr id="27" name="Picture 5">
            <a:extLst>
              <a:ext uri="{FF2B5EF4-FFF2-40B4-BE49-F238E27FC236}">
                <a16:creationId xmlns:a16="http://schemas.microsoft.com/office/drawing/2014/main" id="{2E9DA611-6BF9-AE41-82F4-436012D4AF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3912" y="3313948"/>
            <a:ext cx="520700" cy="60325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397">
            <a:extLst>
              <a:ext uri="{FF2B5EF4-FFF2-40B4-BE49-F238E27FC236}">
                <a16:creationId xmlns:a16="http://schemas.microsoft.com/office/drawing/2014/main" id="{E8F098DB-34BD-ED43-B193-532189ADC4C5}"/>
              </a:ext>
            </a:extLst>
          </p:cNvPr>
          <p:cNvSpPr txBox="1">
            <a:spLocks noChangeArrowheads="1"/>
          </p:cNvSpPr>
          <p:nvPr/>
        </p:nvSpPr>
        <p:spPr bwMode="auto">
          <a:xfrm>
            <a:off x="4770237" y="4018798"/>
            <a:ext cx="8953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Amazon</a:t>
            </a:r>
            <a:b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b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RDS</a:t>
            </a:r>
            <a:endParaRPr kumimoji="0" lang="en-US" altLang="en-US" sz="1200" b="0" i="0" u="none" strike="noStrike" cap="none" normalizeH="0" baseline="0" dirty="0">
              <a:ln>
                <a:noFill/>
              </a:ln>
              <a:solidFill>
                <a:schemeClr val="bg1"/>
              </a:solidFill>
              <a:effectLst/>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000" b="1" dirty="0" err="1">
                <a:solidFill>
                  <a:schemeClr val="bg1"/>
                </a:solidFill>
                <a:latin typeface="Calibri" panose="020F0502020204030204" pitchFamily="34" charset="0"/>
                <a:cs typeface="Times New Roman" panose="02020603050405020304" pitchFamily="18" charset="0"/>
              </a:rPr>
              <a:t>MySql</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pic>
        <p:nvPicPr>
          <p:cNvPr id="29" name="Picture 28">
            <a:extLst>
              <a:ext uri="{FF2B5EF4-FFF2-40B4-BE49-F238E27FC236}">
                <a16:creationId xmlns:a16="http://schemas.microsoft.com/office/drawing/2014/main" id="{5BD8795B-3058-7E41-BE71-242850B5C79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21749" y="3313948"/>
            <a:ext cx="537317" cy="638065"/>
          </a:xfrm>
          <a:prstGeom prst="rect">
            <a:avLst/>
          </a:prstGeom>
        </p:spPr>
      </p:pic>
      <p:sp>
        <p:nvSpPr>
          <p:cNvPr id="30" name="TextBox 29">
            <a:extLst>
              <a:ext uri="{FF2B5EF4-FFF2-40B4-BE49-F238E27FC236}">
                <a16:creationId xmlns:a16="http://schemas.microsoft.com/office/drawing/2014/main" id="{7291E6DC-4F74-CD4A-9C2D-1CD012AFAFEE}"/>
              </a:ext>
            </a:extLst>
          </p:cNvPr>
          <p:cNvSpPr txBox="1"/>
          <p:nvPr/>
        </p:nvSpPr>
        <p:spPr>
          <a:xfrm>
            <a:off x="5824648" y="3991029"/>
            <a:ext cx="731520" cy="155632"/>
          </a:xfrm>
          <a:prstGeom prst="rect">
            <a:avLst/>
          </a:prstGeom>
          <a:noFill/>
        </p:spPr>
        <p:txBody>
          <a:bodyPr wrap="square" lIns="0" tIns="0" rIns="0" bIns="0" rtlCol="0" anchor="t">
            <a:noAutofit/>
          </a:bodyPr>
          <a:lstStyle/>
          <a:p>
            <a:pPr algn="ctr"/>
            <a:r>
              <a:rPr lang="en-US" sz="1000" b="1" dirty="0">
                <a:solidFill>
                  <a:schemeClr val="bg1"/>
                </a:solidFill>
              </a:rPr>
              <a:t>Amazon</a:t>
            </a:r>
            <a:br>
              <a:rPr lang="en-US" sz="1000" b="1" dirty="0">
                <a:solidFill>
                  <a:schemeClr val="bg1"/>
                </a:solidFill>
              </a:rPr>
            </a:br>
            <a:r>
              <a:rPr lang="en-US" sz="1000" b="1" dirty="0">
                <a:solidFill>
                  <a:schemeClr val="bg1"/>
                </a:solidFill>
              </a:rPr>
              <a:t>Route 53</a:t>
            </a:r>
          </a:p>
        </p:txBody>
      </p:sp>
      <p:pic>
        <p:nvPicPr>
          <p:cNvPr id="31" name="Picture 30">
            <a:extLst>
              <a:ext uri="{FF2B5EF4-FFF2-40B4-BE49-F238E27FC236}">
                <a16:creationId xmlns:a16="http://schemas.microsoft.com/office/drawing/2014/main" id="{6DF5021F-FAF4-9041-BC73-1472D65709D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29209" y="2132935"/>
            <a:ext cx="530056" cy="636067"/>
          </a:xfrm>
          <a:prstGeom prst="rect">
            <a:avLst/>
          </a:prstGeom>
        </p:spPr>
      </p:pic>
      <p:sp>
        <p:nvSpPr>
          <p:cNvPr id="32" name="TextBox 31">
            <a:extLst>
              <a:ext uri="{FF2B5EF4-FFF2-40B4-BE49-F238E27FC236}">
                <a16:creationId xmlns:a16="http://schemas.microsoft.com/office/drawing/2014/main" id="{F5039BD3-4838-2A46-9330-32CD4536CED9}"/>
              </a:ext>
            </a:extLst>
          </p:cNvPr>
          <p:cNvSpPr txBox="1"/>
          <p:nvPr/>
        </p:nvSpPr>
        <p:spPr>
          <a:xfrm>
            <a:off x="7120088" y="2783952"/>
            <a:ext cx="731520" cy="155632"/>
          </a:xfrm>
          <a:prstGeom prst="rect">
            <a:avLst/>
          </a:prstGeom>
          <a:noFill/>
        </p:spPr>
        <p:txBody>
          <a:bodyPr wrap="square" lIns="0" tIns="0" rIns="0" bIns="0" rtlCol="0" anchor="t">
            <a:noAutofit/>
          </a:bodyPr>
          <a:lstStyle/>
          <a:p>
            <a:pPr algn="ctr"/>
            <a:r>
              <a:rPr lang="en-US" sz="1000" b="1" dirty="0">
                <a:solidFill>
                  <a:schemeClr val="bg1"/>
                </a:solidFill>
              </a:rPr>
              <a:t>Amazon EMR</a:t>
            </a:r>
          </a:p>
        </p:txBody>
      </p:sp>
      <p:pic>
        <p:nvPicPr>
          <p:cNvPr id="33" name="Picture 32">
            <a:extLst>
              <a:ext uri="{FF2B5EF4-FFF2-40B4-BE49-F238E27FC236}">
                <a16:creationId xmlns:a16="http://schemas.microsoft.com/office/drawing/2014/main" id="{5E6DEB6E-1306-6D48-82A6-2C53138A237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5249" y="3387873"/>
            <a:ext cx="544780" cy="653736"/>
          </a:xfrm>
          <a:prstGeom prst="rect">
            <a:avLst/>
          </a:prstGeom>
        </p:spPr>
      </p:pic>
      <p:sp>
        <p:nvSpPr>
          <p:cNvPr id="34" name="TextBox 33">
            <a:extLst>
              <a:ext uri="{FF2B5EF4-FFF2-40B4-BE49-F238E27FC236}">
                <a16:creationId xmlns:a16="http://schemas.microsoft.com/office/drawing/2014/main" id="{37CA0E80-B723-3C46-B234-882BC6A3BCBD}"/>
              </a:ext>
            </a:extLst>
          </p:cNvPr>
          <p:cNvSpPr txBox="1"/>
          <p:nvPr/>
        </p:nvSpPr>
        <p:spPr>
          <a:xfrm>
            <a:off x="410263" y="4048929"/>
            <a:ext cx="894752" cy="155632"/>
          </a:xfrm>
          <a:prstGeom prst="rect">
            <a:avLst/>
          </a:prstGeom>
          <a:noFill/>
        </p:spPr>
        <p:txBody>
          <a:bodyPr wrap="square" lIns="0" tIns="0" rIns="0" bIns="0" rtlCol="0" anchor="t">
            <a:noAutofit/>
          </a:bodyPr>
          <a:lstStyle/>
          <a:p>
            <a:pPr algn="ctr"/>
            <a:r>
              <a:rPr lang="en-US" sz="1000" b="1" dirty="0">
                <a:solidFill>
                  <a:schemeClr val="bg1"/>
                </a:solidFill>
              </a:rPr>
              <a:t>Amazon</a:t>
            </a:r>
            <a:br>
              <a:rPr lang="en-US" sz="1000" b="1" dirty="0">
                <a:solidFill>
                  <a:schemeClr val="bg1"/>
                </a:solidFill>
              </a:rPr>
            </a:br>
            <a:r>
              <a:rPr lang="en-US" sz="1000" b="1" dirty="0">
                <a:solidFill>
                  <a:schemeClr val="bg1"/>
                </a:solidFill>
              </a:rPr>
              <a:t>SQS</a:t>
            </a:r>
            <a:endParaRPr lang="en-US" b="1" dirty="0">
              <a:solidFill>
                <a:schemeClr val="bg1"/>
              </a:solidFill>
            </a:endParaRPr>
          </a:p>
        </p:txBody>
      </p:sp>
      <p:pic>
        <p:nvPicPr>
          <p:cNvPr id="35" name="Picture 34">
            <a:extLst>
              <a:ext uri="{FF2B5EF4-FFF2-40B4-BE49-F238E27FC236}">
                <a16:creationId xmlns:a16="http://schemas.microsoft.com/office/drawing/2014/main" id="{C4AE4C31-CF5B-914F-8A3A-1752DB87663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79280" y="3457301"/>
            <a:ext cx="521367" cy="521367"/>
          </a:xfrm>
          <a:prstGeom prst="rect">
            <a:avLst/>
          </a:prstGeom>
        </p:spPr>
      </p:pic>
      <p:sp>
        <p:nvSpPr>
          <p:cNvPr id="36" name="TextBox 35">
            <a:extLst>
              <a:ext uri="{FF2B5EF4-FFF2-40B4-BE49-F238E27FC236}">
                <a16:creationId xmlns:a16="http://schemas.microsoft.com/office/drawing/2014/main" id="{F478C08F-4E0D-4147-B8BC-E5D88A8FEC0F}"/>
              </a:ext>
            </a:extLst>
          </p:cNvPr>
          <p:cNvSpPr txBox="1"/>
          <p:nvPr/>
        </p:nvSpPr>
        <p:spPr>
          <a:xfrm>
            <a:off x="1492587" y="4048929"/>
            <a:ext cx="894752" cy="155632"/>
          </a:xfrm>
          <a:prstGeom prst="rect">
            <a:avLst/>
          </a:prstGeom>
          <a:noFill/>
        </p:spPr>
        <p:txBody>
          <a:bodyPr wrap="square" lIns="0" tIns="0" rIns="0" bIns="0" rtlCol="0" anchor="t">
            <a:noAutofit/>
          </a:bodyPr>
          <a:lstStyle/>
          <a:p>
            <a:pPr algn="ctr"/>
            <a:r>
              <a:rPr lang="en-US" sz="1000" b="1" dirty="0">
                <a:solidFill>
                  <a:schemeClr val="bg1"/>
                </a:solidFill>
              </a:rPr>
              <a:t>Amazon</a:t>
            </a:r>
            <a:br>
              <a:rPr lang="en-US" sz="1000" b="1" dirty="0">
                <a:solidFill>
                  <a:schemeClr val="bg1"/>
                </a:solidFill>
              </a:rPr>
            </a:br>
            <a:r>
              <a:rPr lang="en-US" sz="1000" b="1" dirty="0">
                <a:solidFill>
                  <a:schemeClr val="bg1"/>
                </a:solidFill>
              </a:rPr>
              <a:t>SNS</a:t>
            </a:r>
          </a:p>
        </p:txBody>
      </p:sp>
      <p:pic>
        <p:nvPicPr>
          <p:cNvPr id="37" name="Picture 36">
            <a:extLst>
              <a:ext uri="{FF2B5EF4-FFF2-40B4-BE49-F238E27FC236}">
                <a16:creationId xmlns:a16="http://schemas.microsoft.com/office/drawing/2014/main" id="{B4828C20-A572-9344-940A-0E375C23A2D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64944" y="3381219"/>
            <a:ext cx="543292" cy="540096"/>
          </a:xfrm>
          <a:prstGeom prst="rect">
            <a:avLst/>
          </a:prstGeom>
        </p:spPr>
      </p:pic>
      <p:sp>
        <p:nvSpPr>
          <p:cNvPr id="38" name="TextBox 37">
            <a:extLst>
              <a:ext uri="{FF2B5EF4-FFF2-40B4-BE49-F238E27FC236}">
                <a16:creationId xmlns:a16="http://schemas.microsoft.com/office/drawing/2014/main" id="{D669E4E4-48E0-474D-B950-B18B8374390F}"/>
              </a:ext>
            </a:extLst>
          </p:cNvPr>
          <p:cNvSpPr txBox="1"/>
          <p:nvPr/>
        </p:nvSpPr>
        <p:spPr>
          <a:xfrm>
            <a:off x="2387950" y="3950651"/>
            <a:ext cx="1097280" cy="155632"/>
          </a:xfrm>
          <a:prstGeom prst="rect">
            <a:avLst/>
          </a:prstGeom>
          <a:noFill/>
        </p:spPr>
        <p:txBody>
          <a:bodyPr wrap="square" lIns="0" tIns="0" rIns="0" bIns="0" rtlCol="0" anchor="t">
            <a:noAutofit/>
          </a:bodyPr>
          <a:lstStyle/>
          <a:p>
            <a:pPr algn="ctr"/>
            <a:r>
              <a:rPr lang="en-US" sz="1000" b="1" dirty="0">
                <a:solidFill>
                  <a:schemeClr val="bg1"/>
                </a:solidFill>
              </a:rPr>
              <a:t>Amazon</a:t>
            </a:r>
            <a:br>
              <a:rPr lang="en-US" sz="1000" b="1" dirty="0">
                <a:solidFill>
                  <a:schemeClr val="bg1"/>
                </a:solidFill>
              </a:rPr>
            </a:br>
            <a:r>
              <a:rPr lang="en-US" sz="1000" b="1" dirty="0">
                <a:solidFill>
                  <a:schemeClr val="bg1"/>
                </a:solidFill>
              </a:rPr>
              <a:t>Athena</a:t>
            </a:r>
          </a:p>
        </p:txBody>
      </p:sp>
      <p:pic>
        <p:nvPicPr>
          <p:cNvPr id="39" name="Picture 38">
            <a:extLst>
              <a:ext uri="{FF2B5EF4-FFF2-40B4-BE49-F238E27FC236}">
                <a16:creationId xmlns:a16="http://schemas.microsoft.com/office/drawing/2014/main" id="{3C7EFB65-B0A6-E240-9E1F-CF34CB7572D5}"/>
              </a:ext>
            </a:extLst>
          </p:cNvPr>
          <p:cNvPicPr>
            <a:picLocks noChangeAspect="1"/>
          </p:cNvPicPr>
          <p:nvPr/>
        </p:nvPicPr>
        <p:blipFill>
          <a:blip r:embed="rId17"/>
          <a:stretch>
            <a:fillRect/>
          </a:stretch>
        </p:blipFill>
        <p:spPr>
          <a:xfrm>
            <a:off x="3384585" y="573991"/>
            <a:ext cx="2144486" cy="2144486"/>
          </a:xfrm>
          <a:prstGeom prst="rect">
            <a:avLst/>
          </a:prstGeom>
        </p:spPr>
      </p:pic>
    </p:spTree>
    <p:extLst>
      <p:ext uri="{BB962C8B-B14F-4D97-AF65-F5344CB8AC3E}">
        <p14:creationId xmlns:p14="http://schemas.microsoft.com/office/powerpoint/2010/main" val="470838118"/>
      </p:ext>
    </p:extLst>
  </p:cSld>
  <p:clrMapOvr>
    <a:masterClrMapping/>
  </p:clrMapOvr>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1_DeckTemplate-AWS-Dark">
  <a:themeElements>
    <a:clrScheme name="SKO 2018">
      <a:dk1>
        <a:srgbClr val="000000"/>
      </a:dk1>
      <a:lt1>
        <a:srgbClr val="FFFFFF"/>
      </a:lt1>
      <a:dk2>
        <a:srgbClr val="FF9900"/>
      </a:dk2>
      <a:lt2>
        <a:srgbClr val="EAEDED"/>
      </a:lt2>
      <a:accent1>
        <a:srgbClr val="2471B5"/>
      </a:accent1>
      <a:accent2>
        <a:srgbClr val="EC7111"/>
      </a:accent2>
      <a:accent3>
        <a:srgbClr val="111A28"/>
      </a:accent3>
      <a:accent4>
        <a:srgbClr val="07C283"/>
      </a:accent4>
      <a:accent5>
        <a:srgbClr val="E12265"/>
      </a:accent5>
      <a:accent6>
        <a:srgbClr val="FFC300"/>
      </a:accent6>
      <a:hlink>
        <a:srgbClr val="AAB7B8"/>
      </a:hlink>
      <a:folHlink>
        <a:srgbClr val="87919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KO-Dark_3:1" id="{FDD3B266-DF32-0B4F-B0A6-885139876E2A}" vid="{D0B60BF5-3ECC-2A45-BB2A-92F5223AB23F}"/>
    </a:ext>
  </a:extLst>
</a:theme>
</file>

<file path=ppt/theme/theme3.xml><?xml version="1.0" encoding="utf-8"?>
<a:theme xmlns:a="http://schemas.openxmlformats.org/drawingml/2006/main" name="DeckTemplate-AWS-ReInvent-Orange">
  <a:themeElements>
    <a:clrScheme name="Custom 1">
      <a:dk1>
        <a:srgbClr val="474746"/>
      </a:dk1>
      <a:lt1>
        <a:srgbClr val="FFFFFF"/>
      </a:lt1>
      <a:dk2>
        <a:srgbClr val="6D6E6D"/>
      </a:dk2>
      <a:lt2>
        <a:srgbClr val="F8F8F8"/>
      </a:lt2>
      <a:accent1>
        <a:srgbClr val="FF9600"/>
      </a:accent1>
      <a:accent2>
        <a:srgbClr val="00B9FF"/>
      </a:accent2>
      <a:accent3>
        <a:srgbClr val="69E319"/>
      </a:accent3>
      <a:accent4>
        <a:srgbClr val="8C3FFF"/>
      </a:accent4>
      <a:accent5>
        <a:srgbClr val="FF0080"/>
      </a:accent5>
      <a:accent6>
        <a:srgbClr val="999A98"/>
      </a:accent6>
      <a:hlink>
        <a:srgbClr val="00B8FE"/>
      </a:hlink>
      <a:folHlink>
        <a:srgbClr val="8B3E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C597C89A-FD0C-431E-81F6-90225B93768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15475</TotalTime>
  <Words>537</Words>
  <Application>Microsoft Macintosh PowerPoint</Application>
  <PresentationFormat>On-screen Show (16:9)</PresentationFormat>
  <Paragraphs>164</Paragraphs>
  <Slides>18</Slides>
  <Notes>12</Notes>
  <HiddenSlides>0</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18</vt:i4>
      </vt:variant>
    </vt:vector>
  </HeadingPairs>
  <TitlesOfParts>
    <vt:vector size="38" baseType="lpstr">
      <vt:lpstr>ＭＳ Ｐゴシック</vt:lpstr>
      <vt:lpstr>3M Circular TT Book</vt:lpstr>
      <vt:lpstr>Amazon Ember</vt:lpstr>
      <vt:lpstr>Amazon Ember Light</vt:lpstr>
      <vt:lpstr>Amazon Ember Regular</vt:lpstr>
      <vt:lpstr>Arial</vt:lpstr>
      <vt:lpstr>Calibri</vt:lpstr>
      <vt:lpstr>Century Gothic</vt:lpstr>
      <vt:lpstr>Consolas</vt:lpstr>
      <vt:lpstr>Helvetica Neue</vt:lpstr>
      <vt:lpstr>Impact</vt:lpstr>
      <vt:lpstr>Lucida Console</vt:lpstr>
      <vt:lpstr>Proxima Nova</vt:lpstr>
      <vt:lpstr>Roboto Condensed</vt:lpstr>
      <vt:lpstr>Roboto Condensed Light</vt:lpstr>
      <vt:lpstr>Times New Roman</vt:lpstr>
      <vt:lpstr>Verdana</vt:lpstr>
      <vt:lpstr>DeckTemplate-AWS</vt:lpstr>
      <vt:lpstr>1_DeckTemplate-AWS-Dark</vt:lpstr>
      <vt:lpstr>DeckTemplate-AWS-ReInvent-Orange</vt:lpstr>
      <vt:lpstr>PowerPoint Presentation</vt:lpstr>
      <vt:lpstr>PowerPoint Presentation</vt:lpstr>
      <vt:lpstr>PowerPoint Presentation</vt:lpstr>
      <vt:lpstr>PowerPoint Presentation</vt:lpstr>
      <vt:lpstr>AWS Regions</vt:lpstr>
      <vt:lpstr>AWS Availability Zones</vt:lpstr>
      <vt:lpstr>AWS Data Centers</vt:lpstr>
      <vt:lpstr>PowerPoint Presentation</vt:lpstr>
      <vt:lpstr>PowerPoint Presentation</vt:lpstr>
      <vt:lpstr>PowerPoint Presentation</vt:lpstr>
      <vt:lpstr>Open Service Broker (OSB) API</vt:lpstr>
      <vt:lpstr>Key Features</vt:lpstr>
      <vt:lpstr>PowerPoint Presentation</vt:lpstr>
      <vt:lpstr>Reserved instances</vt:lpstr>
      <vt:lpstr>Trusted advisor</vt:lpstr>
      <vt:lpstr>PowerPoint Presentation</vt:lpstr>
      <vt:lpstr>PowerPoint Presentation</vt:lpstr>
      <vt:lpstr>LAB CONTENT OVERVIEW</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111</cp:revision>
  <dcterms:created xsi:type="dcterms:W3CDTF">2016-06-17T18:22:10Z</dcterms:created>
  <dcterms:modified xsi:type="dcterms:W3CDTF">2018-09-12T07:07:50Z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